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59" r:id="rId5"/>
    <p:sldId id="269" r:id="rId6"/>
    <p:sldId id="270" r:id="rId7"/>
    <p:sldId id="271" r:id="rId8"/>
    <p:sldId id="272" r:id="rId9"/>
    <p:sldId id="260" r:id="rId10"/>
    <p:sldId id="261" r:id="rId11"/>
    <p:sldId id="262" r:id="rId12"/>
    <p:sldId id="266" r:id="rId13"/>
    <p:sldId id="265" r:id="rId14"/>
    <p:sldId id="264" r:id="rId15"/>
    <p:sldId id="263" r:id="rId16"/>
    <p:sldId id="267" r:id="rId17"/>
    <p:sldId id="257" r:id="rId1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EF0A6-A84F-4F86-8261-3AF3524665ED}"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t-BR"/>
        </a:p>
      </dgm:t>
    </dgm:pt>
    <dgm:pt modelId="{8D080A3D-0A57-4F9B-977E-6EEC543A1379}">
      <dgm:prSet phldrT="[Texto]"/>
      <dgm:spPr/>
      <dgm:t>
        <a:bodyPr/>
        <a:lstStyle/>
        <a:p>
          <a:r>
            <a:rPr lang="pt-BR" dirty="0" smtClean="0"/>
            <a:t>I - entre estabelecimentos registrados no Departamento de Inspeção de Produtos de Origem Animal - DIPOA/SDA, quando destinados ao comércio internacional, para países e blocos de países que exigem habilitação específica, em conformidade com a Instrução Normativa 27, de 27 de agosto de 2008;</a:t>
          </a:r>
          <a:endParaRPr lang="pt-BR" dirty="0"/>
        </a:p>
      </dgm:t>
    </dgm:pt>
    <dgm:pt modelId="{C15C1A4A-D94F-485C-A9E4-1A0B2FB3F0E8}" type="parTrans" cxnId="{D0ED981E-EBD7-45D3-BF1D-D4C087C3B27B}">
      <dgm:prSet/>
      <dgm:spPr/>
      <dgm:t>
        <a:bodyPr/>
        <a:lstStyle/>
        <a:p>
          <a:endParaRPr lang="pt-BR"/>
        </a:p>
      </dgm:t>
    </dgm:pt>
    <dgm:pt modelId="{16B3810E-57AF-4149-A421-636F12BF1982}" type="sibTrans" cxnId="{D0ED981E-EBD7-45D3-BF1D-D4C087C3B27B}">
      <dgm:prSet/>
      <dgm:spPr/>
      <dgm:t>
        <a:bodyPr/>
        <a:lstStyle/>
        <a:p>
          <a:endParaRPr lang="pt-BR"/>
        </a:p>
      </dgm:t>
    </dgm:pt>
    <dgm:pt modelId="{A843E32A-7243-48EF-B0AA-0C1898A92C4A}">
      <dgm:prSet phldrT="[Texto]"/>
      <dgm:spPr/>
      <dgm:t>
        <a:bodyPr/>
        <a:lstStyle/>
        <a:p>
          <a:r>
            <a:rPr lang="pt-BR" dirty="0" smtClean="0"/>
            <a:t>III - de estabelecimento registrado no DIPOA/SDA para portos, aeroportos, postos de fronteira, aduanas especiais ou recintos especiais de despacho aduaneiro de exportação que disponham de Unidade do VIGIAGRO, quando destinados a operações de transbordo de carga, com fins de exportação para países e blocos de países que exigem habilitação específica do estabelecimento, em conformidade com a Instrução Normativa 27, de 27 de agosto de 2008;</a:t>
          </a:r>
          <a:endParaRPr lang="pt-BR" dirty="0"/>
        </a:p>
      </dgm:t>
    </dgm:pt>
    <dgm:pt modelId="{D543D7C4-8F2E-4669-AF68-829D648FCB1D}" type="parTrans" cxnId="{CC1C7440-898C-4A32-B2F9-155F9B72F2F5}">
      <dgm:prSet/>
      <dgm:spPr/>
      <dgm:t>
        <a:bodyPr/>
        <a:lstStyle/>
        <a:p>
          <a:endParaRPr lang="pt-BR"/>
        </a:p>
      </dgm:t>
    </dgm:pt>
    <dgm:pt modelId="{26AA3B27-8BD3-439C-BC79-523844729DE9}" type="sibTrans" cxnId="{CC1C7440-898C-4A32-B2F9-155F9B72F2F5}">
      <dgm:prSet/>
      <dgm:spPr/>
      <dgm:t>
        <a:bodyPr/>
        <a:lstStyle/>
        <a:p>
          <a:endParaRPr lang="pt-BR"/>
        </a:p>
      </dgm:t>
    </dgm:pt>
    <dgm:pt modelId="{3D55BDB9-B23E-46E1-B323-B1E3D181D273}">
      <dgm:prSet phldrT="[Texto]"/>
      <dgm:spPr/>
      <dgm:t>
        <a:bodyPr/>
        <a:lstStyle/>
        <a:p>
          <a:r>
            <a:rPr lang="pt-BR" dirty="0" smtClean="0"/>
            <a:t>IV - de estabelecimentos registrados ou relacionados no DIPOA/SDA para portos, aeroportos, postos de fronteira, aduanas especiais ou recintos especiais de despacho aduaneiro de exportação, para retorno à Unidade do VIGIAGRO para fins de reexportação ao país de origem;</a:t>
          </a:r>
          <a:endParaRPr lang="pt-BR" dirty="0"/>
        </a:p>
      </dgm:t>
    </dgm:pt>
    <dgm:pt modelId="{45A78054-A66A-44D5-8DA1-7DEA7EEEDDB4}" type="parTrans" cxnId="{B8180FFB-A810-41CF-BD0A-9351246BBE57}">
      <dgm:prSet/>
      <dgm:spPr/>
      <dgm:t>
        <a:bodyPr/>
        <a:lstStyle/>
        <a:p>
          <a:endParaRPr lang="pt-BR"/>
        </a:p>
      </dgm:t>
    </dgm:pt>
    <dgm:pt modelId="{465D6E90-310E-4C8E-8CE8-C8E4D69A39B7}" type="sibTrans" cxnId="{B8180FFB-A810-41CF-BD0A-9351246BBE57}">
      <dgm:prSet/>
      <dgm:spPr/>
      <dgm:t>
        <a:bodyPr/>
        <a:lstStyle/>
        <a:p>
          <a:endParaRPr lang="pt-BR"/>
        </a:p>
      </dgm:t>
    </dgm:pt>
    <dgm:pt modelId="{64557361-AC1E-4C6E-849D-946B23F38119}">
      <dgm:prSet phldrT="[Texto]"/>
      <dgm:spPr/>
      <dgm:t>
        <a:bodyPr/>
        <a:lstStyle/>
        <a:p>
          <a:r>
            <a:rPr lang="pt-BR" dirty="0" smtClean="0"/>
            <a:t>II - de estabelecimento registrado no DIPOA/SDA para estabelecimento registrado em outro órgão fiscalizador, quando destinados ao processamento e posterior exportação, para atender requisitos sanitários específicos;</a:t>
          </a:r>
          <a:endParaRPr lang="pt-BR" dirty="0"/>
        </a:p>
      </dgm:t>
    </dgm:pt>
    <dgm:pt modelId="{0AC687A1-03BB-4310-A871-E1F03C9C88F6}" type="parTrans" cxnId="{2EBF8FA9-2766-46EF-9D45-C9C006B4CDBB}">
      <dgm:prSet/>
      <dgm:spPr/>
      <dgm:t>
        <a:bodyPr/>
        <a:lstStyle/>
        <a:p>
          <a:endParaRPr lang="pt-BR"/>
        </a:p>
      </dgm:t>
    </dgm:pt>
    <dgm:pt modelId="{62CF5337-05F7-4E44-8DCA-E7D1765C8258}" type="sibTrans" cxnId="{2EBF8FA9-2766-46EF-9D45-C9C006B4CDBB}">
      <dgm:prSet/>
      <dgm:spPr/>
      <dgm:t>
        <a:bodyPr/>
        <a:lstStyle/>
        <a:p>
          <a:endParaRPr lang="pt-BR"/>
        </a:p>
      </dgm:t>
    </dgm:pt>
    <dgm:pt modelId="{6836B8B3-3213-43A0-9D5A-EA8F50D148CE}" type="pres">
      <dgm:prSet presAssocID="{BD5EF0A6-A84F-4F86-8261-3AF3524665ED}" presName="Name0" presStyleCnt="0">
        <dgm:presLayoutVars>
          <dgm:chMax val="7"/>
          <dgm:chPref val="7"/>
          <dgm:dir/>
        </dgm:presLayoutVars>
      </dgm:prSet>
      <dgm:spPr/>
    </dgm:pt>
    <dgm:pt modelId="{E03824B5-A9A7-4C09-B296-C59E7604AC29}" type="pres">
      <dgm:prSet presAssocID="{BD5EF0A6-A84F-4F86-8261-3AF3524665ED}" presName="Name1" presStyleCnt="0"/>
      <dgm:spPr/>
    </dgm:pt>
    <dgm:pt modelId="{10C09C66-D1CD-4B9C-9B78-9DA2EC0E09C1}" type="pres">
      <dgm:prSet presAssocID="{BD5EF0A6-A84F-4F86-8261-3AF3524665ED}" presName="cycle" presStyleCnt="0"/>
      <dgm:spPr/>
    </dgm:pt>
    <dgm:pt modelId="{1C14A838-ECE1-4DB9-8B62-FA2FA3217FEE}" type="pres">
      <dgm:prSet presAssocID="{BD5EF0A6-A84F-4F86-8261-3AF3524665ED}" presName="srcNode" presStyleLbl="node1" presStyleIdx="0" presStyleCnt="4"/>
      <dgm:spPr/>
    </dgm:pt>
    <dgm:pt modelId="{A59018EA-88D7-47FE-BB6F-B84E4AA775A3}" type="pres">
      <dgm:prSet presAssocID="{BD5EF0A6-A84F-4F86-8261-3AF3524665ED}" presName="conn" presStyleLbl="parChTrans1D2" presStyleIdx="0" presStyleCnt="1"/>
      <dgm:spPr/>
    </dgm:pt>
    <dgm:pt modelId="{498F5DB7-16BC-4E0F-97BD-3B05E3B30885}" type="pres">
      <dgm:prSet presAssocID="{BD5EF0A6-A84F-4F86-8261-3AF3524665ED}" presName="extraNode" presStyleLbl="node1" presStyleIdx="0" presStyleCnt="4"/>
      <dgm:spPr/>
    </dgm:pt>
    <dgm:pt modelId="{16B8061A-6799-4162-8647-9CF2000FE18B}" type="pres">
      <dgm:prSet presAssocID="{BD5EF0A6-A84F-4F86-8261-3AF3524665ED}" presName="dstNode" presStyleLbl="node1" presStyleIdx="0" presStyleCnt="4"/>
      <dgm:spPr/>
    </dgm:pt>
    <dgm:pt modelId="{0B7FB523-82BC-4725-A134-1368D85ADE98}" type="pres">
      <dgm:prSet presAssocID="{8D080A3D-0A57-4F9B-977E-6EEC543A1379}" presName="text_1" presStyleLbl="node1" presStyleIdx="0" presStyleCnt="4">
        <dgm:presLayoutVars>
          <dgm:bulletEnabled val="1"/>
        </dgm:presLayoutVars>
      </dgm:prSet>
      <dgm:spPr/>
      <dgm:t>
        <a:bodyPr/>
        <a:lstStyle/>
        <a:p>
          <a:endParaRPr lang="pt-BR"/>
        </a:p>
      </dgm:t>
    </dgm:pt>
    <dgm:pt modelId="{7FD21355-95ED-4C7C-A4E2-7118AAFA43C6}" type="pres">
      <dgm:prSet presAssocID="{8D080A3D-0A57-4F9B-977E-6EEC543A1379}" presName="accent_1" presStyleCnt="0"/>
      <dgm:spPr/>
    </dgm:pt>
    <dgm:pt modelId="{B2CECC1D-74B0-4C3C-9BE3-80A43B89728B}" type="pres">
      <dgm:prSet presAssocID="{8D080A3D-0A57-4F9B-977E-6EEC543A1379}" presName="accentRepeatNode" presStyleLbl="solidFgAcc1" presStyleIdx="0" presStyleCnt="4"/>
      <dgm:spPr/>
    </dgm:pt>
    <dgm:pt modelId="{E2329DE0-94CB-485D-8F02-F8B133FB575C}" type="pres">
      <dgm:prSet presAssocID="{64557361-AC1E-4C6E-849D-946B23F38119}" presName="text_2" presStyleLbl="node1" presStyleIdx="1" presStyleCnt="4">
        <dgm:presLayoutVars>
          <dgm:bulletEnabled val="1"/>
        </dgm:presLayoutVars>
      </dgm:prSet>
      <dgm:spPr/>
    </dgm:pt>
    <dgm:pt modelId="{5C08CC1E-43FE-4112-933C-B691B4BF921A}" type="pres">
      <dgm:prSet presAssocID="{64557361-AC1E-4C6E-849D-946B23F38119}" presName="accent_2" presStyleCnt="0"/>
      <dgm:spPr/>
    </dgm:pt>
    <dgm:pt modelId="{1C4A3931-95F8-4D6B-BD7D-0B3C5684FA4D}" type="pres">
      <dgm:prSet presAssocID="{64557361-AC1E-4C6E-849D-946B23F38119}" presName="accentRepeatNode" presStyleLbl="solidFgAcc1" presStyleIdx="1" presStyleCnt="4"/>
      <dgm:spPr/>
    </dgm:pt>
    <dgm:pt modelId="{A0C70AB6-78D7-49BF-92E3-6CE13135FF89}" type="pres">
      <dgm:prSet presAssocID="{A843E32A-7243-48EF-B0AA-0C1898A92C4A}" presName="text_3" presStyleLbl="node1" presStyleIdx="2" presStyleCnt="4">
        <dgm:presLayoutVars>
          <dgm:bulletEnabled val="1"/>
        </dgm:presLayoutVars>
      </dgm:prSet>
      <dgm:spPr/>
      <dgm:t>
        <a:bodyPr/>
        <a:lstStyle/>
        <a:p>
          <a:endParaRPr lang="pt-BR"/>
        </a:p>
      </dgm:t>
    </dgm:pt>
    <dgm:pt modelId="{9C570C79-0ACB-47DD-A5C4-C4B47983515F}" type="pres">
      <dgm:prSet presAssocID="{A843E32A-7243-48EF-B0AA-0C1898A92C4A}" presName="accent_3" presStyleCnt="0"/>
      <dgm:spPr/>
    </dgm:pt>
    <dgm:pt modelId="{7F21EF63-7111-41E4-BB84-F79BF350242B}" type="pres">
      <dgm:prSet presAssocID="{A843E32A-7243-48EF-B0AA-0C1898A92C4A}" presName="accentRepeatNode" presStyleLbl="solidFgAcc1" presStyleIdx="2" presStyleCnt="4"/>
      <dgm:spPr/>
    </dgm:pt>
    <dgm:pt modelId="{6BBCD921-D725-4976-AE67-8C07DDBF4DE7}" type="pres">
      <dgm:prSet presAssocID="{3D55BDB9-B23E-46E1-B323-B1E3D181D273}" presName="text_4" presStyleLbl="node1" presStyleIdx="3" presStyleCnt="4">
        <dgm:presLayoutVars>
          <dgm:bulletEnabled val="1"/>
        </dgm:presLayoutVars>
      </dgm:prSet>
      <dgm:spPr/>
      <dgm:t>
        <a:bodyPr/>
        <a:lstStyle/>
        <a:p>
          <a:endParaRPr lang="pt-BR"/>
        </a:p>
      </dgm:t>
    </dgm:pt>
    <dgm:pt modelId="{36C2504C-BE91-4BB5-8FCE-8D1885DB0375}" type="pres">
      <dgm:prSet presAssocID="{3D55BDB9-B23E-46E1-B323-B1E3D181D273}" presName="accent_4" presStyleCnt="0"/>
      <dgm:spPr/>
    </dgm:pt>
    <dgm:pt modelId="{F9C00FFA-A9C8-476D-B635-DD52ECB5E5DD}" type="pres">
      <dgm:prSet presAssocID="{3D55BDB9-B23E-46E1-B323-B1E3D181D273}" presName="accentRepeatNode" presStyleLbl="solidFgAcc1" presStyleIdx="3" presStyleCnt="4"/>
      <dgm:spPr/>
    </dgm:pt>
  </dgm:ptLst>
  <dgm:cxnLst>
    <dgm:cxn modelId="{D0ED981E-EBD7-45D3-BF1D-D4C087C3B27B}" srcId="{BD5EF0A6-A84F-4F86-8261-3AF3524665ED}" destId="{8D080A3D-0A57-4F9B-977E-6EEC543A1379}" srcOrd="0" destOrd="0" parTransId="{C15C1A4A-D94F-485C-A9E4-1A0B2FB3F0E8}" sibTransId="{16B3810E-57AF-4149-A421-636F12BF1982}"/>
    <dgm:cxn modelId="{B8180FFB-A810-41CF-BD0A-9351246BBE57}" srcId="{BD5EF0A6-A84F-4F86-8261-3AF3524665ED}" destId="{3D55BDB9-B23E-46E1-B323-B1E3D181D273}" srcOrd="3" destOrd="0" parTransId="{45A78054-A66A-44D5-8DA1-7DEA7EEEDDB4}" sibTransId="{465D6E90-310E-4C8E-8CE8-C8E4D69A39B7}"/>
    <dgm:cxn modelId="{120FF7AF-50EE-4196-AC95-9C06B7452A62}" type="presOf" srcId="{16B3810E-57AF-4149-A421-636F12BF1982}" destId="{A59018EA-88D7-47FE-BB6F-B84E4AA775A3}" srcOrd="0" destOrd="0" presId="urn:microsoft.com/office/officeart/2008/layout/VerticalCurvedList"/>
    <dgm:cxn modelId="{BA40599F-304E-4EC1-BE2A-E2917AE23512}" type="presOf" srcId="{8D080A3D-0A57-4F9B-977E-6EEC543A1379}" destId="{0B7FB523-82BC-4725-A134-1368D85ADE98}" srcOrd="0" destOrd="0" presId="urn:microsoft.com/office/officeart/2008/layout/VerticalCurvedList"/>
    <dgm:cxn modelId="{2D01EA0B-FD8A-4E36-ADF7-E70B48FC94D1}" type="presOf" srcId="{BD5EF0A6-A84F-4F86-8261-3AF3524665ED}" destId="{6836B8B3-3213-43A0-9D5A-EA8F50D148CE}" srcOrd="0" destOrd="0" presId="urn:microsoft.com/office/officeart/2008/layout/VerticalCurvedList"/>
    <dgm:cxn modelId="{E39EEBAB-5FEA-40B8-8C36-33F255A686CE}" type="presOf" srcId="{A843E32A-7243-48EF-B0AA-0C1898A92C4A}" destId="{A0C70AB6-78D7-49BF-92E3-6CE13135FF89}" srcOrd="0" destOrd="0" presId="urn:microsoft.com/office/officeart/2008/layout/VerticalCurvedList"/>
    <dgm:cxn modelId="{3852A53E-3C5A-4F1F-B4A1-881FD9AB8369}" type="presOf" srcId="{64557361-AC1E-4C6E-849D-946B23F38119}" destId="{E2329DE0-94CB-485D-8F02-F8B133FB575C}" srcOrd="0" destOrd="0" presId="urn:microsoft.com/office/officeart/2008/layout/VerticalCurvedList"/>
    <dgm:cxn modelId="{CC1C7440-898C-4A32-B2F9-155F9B72F2F5}" srcId="{BD5EF0A6-A84F-4F86-8261-3AF3524665ED}" destId="{A843E32A-7243-48EF-B0AA-0C1898A92C4A}" srcOrd="2" destOrd="0" parTransId="{D543D7C4-8F2E-4669-AF68-829D648FCB1D}" sibTransId="{26AA3B27-8BD3-439C-BC79-523844729DE9}"/>
    <dgm:cxn modelId="{2EBF8FA9-2766-46EF-9D45-C9C006B4CDBB}" srcId="{BD5EF0A6-A84F-4F86-8261-3AF3524665ED}" destId="{64557361-AC1E-4C6E-849D-946B23F38119}" srcOrd="1" destOrd="0" parTransId="{0AC687A1-03BB-4310-A871-E1F03C9C88F6}" sibTransId="{62CF5337-05F7-4E44-8DCA-E7D1765C8258}"/>
    <dgm:cxn modelId="{CC8C8774-7B41-4A39-9CCE-431D3FC452B5}" type="presOf" srcId="{3D55BDB9-B23E-46E1-B323-B1E3D181D273}" destId="{6BBCD921-D725-4976-AE67-8C07DDBF4DE7}" srcOrd="0" destOrd="0" presId="urn:microsoft.com/office/officeart/2008/layout/VerticalCurvedList"/>
    <dgm:cxn modelId="{3D2E877D-E94E-4972-A5B8-41B967862F88}" type="presParOf" srcId="{6836B8B3-3213-43A0-9D5A-EA8F50D148CE}" destId="{E03824B5-A9A7-4C09-B296-C59E7604AC29}" srcOrd="0" destOrd="0" presId="urn:microsoft.com/office/officeart/2008/layout/VerticalCurvedList"/>
    <dgm:cxn modelId="{BB2AE017-8997-419B-A379-7A00EE100F23}" type="presParOf" srcId="{E03824B5-A9A7-4C09-B296-C59E7604AC29}" destId="{10C09C66-D1CD-4B9C-9B78-9DA2EC0E09C1}" srcOrd="0" destOrd="0" presId="urn:microsoft.com/office/officeart/2008/layout/VerticalCurvedList"/>
    <dgm:cxn modelId="{0546CEC2-2E63-4DB9-8CC0-BA037BF8569F}" type="presParOf" srcId="{10C09C66-D1CD-4B9C-9B78-9DA2EC0E09C1}" destId="{1C14A838-ECE1-4DB9-8B62-FA2FA3217FEE}" srcOrd="0" destOrd="0" presId="urn:microsoft.com/office/officeart/2008/layout/VerticalCurvedList"/>
    <dgm:cxn modelId="{207E0A54-753B-4BB3-9402-662CAE3738AE}" type="presParOf" srcId="{10C09C66-D1CD-4B9C-9B78-9DA2EC0E09C1}" destId="{A59018EA-88D7-47FE-BB6F-B84E4AA775A3}" srcOrd="1" destOrd="0" presId="urn:microsoft.com/office/officeart/2008/layout/VerticalCurvedList"/>
    <dgm:cxn modelId="{7B605188-DC06-4C01-905C-151E2591866C}" type="presParOf" srcId="{10C09C66-D1CD-4B9C-9B78-9DA2EC0E09C1}" destId="{498F5DB7-16BC-4E0F-97BD-3B05E3B30885}" srcOrd="2" destOrd="0" presId="urn:microsoft.com/office/officeart/2008/layout/VerticalCurvedList"/>
    <dgm:cxn modelId="{C4402D99-CE19-499F-9406-448BD4895976}" type="presParOf" srcId="{10C09C66-D1CD-4B9C-9B78-9DA2EC0E09C1}" destId="{16B8061A-6799-4162-8647-9CF2000FE18B}" srcOrd="3" destOrd="0" presId="urn:microsoft.com/office/officeart/2008/layout/VerticalCurvedList"/>
    <dgm:cxn modelId="{F5D5D8DF-8D1C-4B50-B74A-AF886E78D7AE}" type="presParOf" srcId="{E03824B5-A9A7-4C09-B296-C59E7604AC29}" destId="{0B7FB523-82BC-4725-A134-1368D85ADE98}" srcOrd="1" destOrd="0" presId="urn:microsoft.com/office/officeart/2008/layout/VerticalCurvedList"/>
    <dgm:cxn modelId="{9081DA5D-FFD1-464A-99DE-B0F1869A21CA}" type="presParOf" srcId="{E03824B5-A9A7-4C09-B296-C59E7604AC29}" destId="{7FD21355-95ED-4C7C-A4E2-7118AAFA43C6}" srcOrd="2" destOrd="0" presId="urn:microsoft.com/office/officeart/2008/layout/VerticalCurvedList"/>
    <dgm:cxn modelId="{0E7F2C12-F342-45EE-945E-488559519496}" type="presParOf" srcId="{7FD21355-95ED-4C7C-A4E2-7118AAFA43C6}" destId="{B2CECC1D-74B0-4C3C-9BE3-80A43B89728B}" srcOrd="0" destOrd="0" presId="urn:microsoft.com/office/officeart/2008/layout/VerticalCurvedList"/>
    <dgm:cxn modelId="{25AB0CC6-9670-49C1-8A9B-39D46E6C6D30}" type="presParOf" srcId="{E03824B5-A9A7-4C09-B296-C59E7604AC29}" destId="{E2329DE0-94CB-485D-8F02-F8B133FB575C}" srcOrd="3" destOrd="0" presId="urn:microsoft.com/office/officeart/2008/layout/VerticalCurvedList"/>
    <dgm:cxn modelId="{689723A9-3243-4E5C-A063-C6ECFADE6361}" type="presParOf" srcId="{E03824B5-A9A7-4C09-B296-C59E7604AC29}" destId="{5C08CC1E-43FE-4112-933C-B691B4BF921A}" srcOrd="4" destOrd="0" presId="urn:microsoft.com/office/officeart/2008/layout/VerticalCurvedList"/>
    <dgm:cxn modelId="{75BA250D-43B2-4C6C-B462-F348F6DD5E70}" type="presParOf" srcId="{5C08CC1E-43FE-4112-933C-B691B4BF921A}" destId="{1C4A3931-95F8-4D6B-BD7D-0B3C5684FA4D}" srcOrd="0" destOrd="0" presId="urn:microsoft.com/office/officeart/2008/layout/VerticalCurvedList"/>
    <dgm:cxn modelId="{31BF5898-7DCE-4764-8A7E-6F2461D0DC1A}" type="presParOf" srcId="{E03824B5-A9A7-4C09-B296-C59E7604AC29}" destId="{A0C70AB6-78D7-49BF-92E3-6CE13135FF89}" srcOrd="5" destOrd="0" presId="urn:microsoft.com/office/officeart/2008/layout/VerticalCurvedList"/>
    <dgm:cxn modelId="{3936B87A-1B14-478B-A91C-EEEF49510B08}" type="presParOf" srcId="{E03824B5-A9A7-4C09-B296-C59E7604AC29}" destId="{9C570C79-0ACB-47DD-A5C4-C4B47983515F}" srcOrd="6" destOrd="0" presId="urn:microsoft.com/office/officeart/2008/layout/VerticalCurvedList"/>
    <dgm:cxn modelId="{EE659BE0-9723-481C-93B8-F5A2419CC59B}" type="presParOf" srcId="{9C570C79-0ACB-47DD-A5C4-C4B47983515F}" destId="{7F21EF63-7111-41E4-BB84-F79BF350242B}" srcOrd="0" destOrd="0" presId="urn:microsoft.com/office/officeart/2008/layout/VerticalCurvedList"/>
    <dgm:cxn modelId="{37FD426C-D30D-4979-83A1-B2FD4E028A6E}" type="presParOf" srcId="{E03824B5-A9A7-4C09-B296-C59E7604AC29}" destId="{6BBCD921-D725-4976-AE67-8C07DDBF4DE7}" srcOrd="7" destOrd="0" presId="urn:microsoft.com/office/officeart/2008/layout/VerticalCurvedList"/>
    <dgm:cxn modelId="{F9DF53EF-309A-4115-9FDE-0A0B1B98A664}" type="presParOf" srcId="{E03824B5-A9A7-4C09-B296-C59E7604AC29}" destId="{36C2504C-BE91-4BB5-8FCE-8D1885DB0375}" srcOrd="8" destOrd="0" presId="urn:microsoft.com/office/officeart/2008/layout/VerticalCurvedList"/>
    <dgm:cxn modelId="{84E48670-5B05-408A-BB4D-063BB3D79E34}" type="presParOf" srcId="{36C2504C-BE91-4BB5-8FCE-8D1885DB0375}" destId="{F9C00FFA-A9C8-476D-B635-DD52ECB5E5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B0FA2EF-2F30-4C3E-AE2B-066DE82083D2}"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4528C8E9-B067-4D0C-A718-32F56BF0E406}">
      <dgm:prSet phldrT="[Texto]"/>
      <dgm:spPr/>
      <dgm:t>
        <a:bodyPr/>
        <a:lstStyle/>
        <a:p>
          <a:r>
            <a:rPr lang="pt-BR" dirty="0" smtClean="0"/>
            <a:t>Modelo 7</a:t>
          </a:r>
          <a:endParaRPr lang="pt-BR" dirty="0"/>
        </a:p>
      </dgm:t>
    </dgm:pt>
    <dgm:pt modelId="{81B1EF19-6310-4342-A631-7E868A740CD3}" type="parTrans" cxnId="{348C487C-3F78-4FD1-AF6B-3DFC803EB999}">
      <dgm:prSet/>
      <dgm:spPr/>
      <dgm:t>
        <a:bodyPr/>
        <a:lstStyle/>
        <a:p>
          <a:endParaRPr lang="pt-BR"/>
        </a:p>
      </dgm:t>
    </dgm:pt>
    <dgm:pt modelId="{354391D5-6227-457B-9BC0-0A171FC9C7FF}" type="sibTrans" cxnId="{348C487C-3F78-4FD1-AF6B-3DFC803EB999}">
      <dgm:prSet/>
      <dgm:spPr/>
      <dgm:t>
        <a:bodyPr/>
        <a:lstStyle/>
        <a:p>
          <a:endParaRPr lang="pt-BR"/>
        </a:p>
      </dgm:t>
    </dgm:pt>
    <dgm:pt modelId="{8484EC19-2F81-4AA5-B1EB-760D03D58F1D}">
      <dgm:prSet phldrT="[Texto]"/>
      <dgm:spPr/>
      <dgm:t>
        <a:bodyPr/>
        <a:lstStyle/>
        <a:p>
          <a:r>
            <a:rPr lang="pt-BR" dirty="0" smtClean="0"/>
            <a:t>usado pelos AFFA responsáveis pela assinatura do CSN e CSI. NOME COMPLETO DO AFFA AUDITOR FISCAL FEDERAL AGROPECUÁRIO Nº da Carteira Fiscal</a:t>
          </a:r>
          <a:endParaRPr lang="pt-BR" dirty="0"/>
        </a:p>
      </dgm:t>
    </dgm:pt>
    <dgm:pt modelId="{459CDF78-BF8D-4D24-8796-FCE1DBB8DE95}" type="parTrans" cxnId="{A818FB92-6593-4F11-AFA4-C80C7F1C0CD2}">
      <dgm:prSet/>
      <dgm:spPr/>
      <dgm:t>
        <a:bodyPr/>
        <a:lstStyle/>
        <a:p>
          <a:endParaRPr lang="pt-BR"/>
        </a:p>
      </dgm:t>
    </dgm:pt>
    <dgm:pt modelId="{124AE0A5-8EE4-4F5D-BC5D-61D2C0C8B0AD}" type="sibTrans" cxnId="{A818FB92-6593-4F11-AFA4-C80C7F1C0CD2}">
      <dgm:prSet/>
      <dgm:spPr/>
      <dgm:t>
        <a:bodyPr/>
        <a:lstStyle/>
        <a:p>
          <a:endParaRPr lang="pt-BR"/>
        </a:p>
      </dgm:t>
    </dgm:pt>
    <dgm:pt modelId="{D824A72E-78A5-498A-8C8F-4EA2B4AEEA9D}" type="pres">
      <dgm:prSet presAssocID="{DB0FA2EF-2F30-4C3E-AE2B-066DE82083D2}" presName="theList" presStyleCnt="0">
        <dgm:presLayoutVars>
          <dgm:dir/>
          <dgm:animLvl val="lvl"/>
          <dgm:resizeHandles val="exact"/>
        </dgm:presLayoutVars>
      </dgm:prSet>
      <dgm:spPr/>
    </dgm:pt>
    <dgm:pt modelId="{DB577297-4AE8-418A-BE00-BC870C268AD0}" type="pres">
      <dgm:prSet presAssocID="{4528C8E9-B067-4D0C-A718-32F56BF0E406}" presName="compNode" presStyleCnt="0"/>
      <dgm:spPr/>
    </dgm:pt>
    <dgm:pt modelId="{93817A4A-DFE8-48F2-84D6-DB85583BB0E2}" type="pres">
      <dgm:prSet presAssocID="{4528C8E9-B067-4D0C-A718-32F56BF0E406}" presName="aNode" presStyleLbl="bgShp" presStyleIdx="0" presStyleCnt="1"/>
      <dgm:spPr/>
      <dgm:t>
        <a:bodyPr/>
        <a:lstStyle/>
        <a:p>
          <a:endParaRPr lang="pt-BR"/>
        </a:p>
      </dgm:t>
    </dgm:pt>
    <dgm:pt modelId="{65227657-EE7E-4A21-AF6C-104685AFEB04}" type="pres">
      <dgm:prSet presAssocID="{4528C8E9-B067-4D0C-A718-32F56BF0E406}" presName="textNode" presStyleLbl="bgShp" presStyleIdx="0" presStyleCnt="1"/>
      <dgm:spPr/>
      <dgm:t>
        <a:bodyPr/>
        <a:lstStyle/>
        <a:p>
          <a:endParaRPr lang="pt-BR"/>
        </a:p>
      </dgm:t>
    </dgm:pt>
    <dgm:pt modelId="{EA70F48E-2B2C-4852-BB33-5184069DDE51}" type="pres">
      <dgm:prSet presAssocID="{4528C8E9-B067-4D0C-A718-32F56BF0E406}" presName="compChildNode" presStyleCnt="0"/>
      <dgm:spPr/>
    </dgm:pt>
    <dgm:pt modelId="{0B83B0AC-23AA-43D0-B0AC-F847E6EE9E7B}" type="pres">
      <dgm:prSet presAssocID="{4528C8E9-B067-4D0C-A718-32F56BF0E406}" presName="theInnerList" presStyleCnt="0"/>
      <dgm:spPr/>
    </dgm:pt>
    <dgm:pt modelId="{97E6D9F8-6565-4633-997D-1A4D53D8F9D1}" type="pres">
      <dgm:prSet presAssocID="{8484EC19-2F81-4AA5-B1EB-760D03D58F1D}" presName="childNode" presStyleLbl="node1" presStyleIdx="0" presStyleCnt="1">
        <dgm:presLayoutVars>
          <dgm:bulletEnabled val="1"/>
        </dgm:presLayoutVars>
      </dgm:prSet>
      <dgm:spPr/>
      <dgm:t>
        <a:bodyPr/>
        <a:lstStyle/>
        <a:p>
          <a:endParaRPr lang="pt-BR"/>
        </a:p>
      </dgm:t>
    </dgm:pt>
  </dgm:ptLst>
  <dgm:cxnLst>
    <dgm:cxn modelId="{BA27F1D3-AC69-47AF-9D35-EAA5E955B65A}" type="presOf" srcId="{DB0FA2EF-2F30-4C3E-AE2B-066DE82083D2}" destId="{D824A72E-78A5-498A-8C8F-4EA2B4AEEA9D}" srcOrd="0" destOrd="0" presId="urn:microsoft.com/office/officeart/2005/8/layout/lProcess2"/>
    <dgm:cxn modelId="{B1D6E26D-4B90-4011-8121-5F5541026FA7}" type="presOf" srcId="{8484EC19-2F81-4AA5-B1EB-760D03D58F1D}" destId="{97E6D9F8-6565-4633-997D-1A4D53D8F9D1}" srcOrd="0" destOrd="0" presId="urn:microsoft.com/office/officeart/2005/8/layout/lProcess2"/>
    <dgm:cxn modelId="{FEFA7793-7899-48F8-B44B-C96EAD63C9BD}" type="presOf" srcId="{4528C8E9-B067-4D0C-A718-32F56BF0E406}" destId="{93817A4A-DFE8-48F2-84D6-DB85583BB0E2}" srcOrd="0" destOrd="0" presId="urn:microsoft.com/office/officeart/2005/8/layout/lProcess2"/>
    <dgm:cxn modelId="{348C487C-3F78-4FD1-AF6B-3DFC803EB999}" srcId="{DB0FA2EF-2F30-4C3E-AE2B-066DE82083D2}" destId="{4528C8E9-B067-4D0C-A718-32F56BF0E406}" srcOrd="0" destOrd="0" parTransId="{81B1EF19-6310-4342-A631-7E868A740CD3}" sibTransId="{354391D5-6227-457B-9BC0-0A171FC9C7FF}"/>
    <dgm:cxn modelId="{5804E5E0-9463-4AEC-8BF4-628FE15ADFE6}" type="presOf" srcId="{4528C8E9-B067-4D0C-A718-32F56BF0E406}" destId="{65227657-EE7E-4A21-AF6C-104685AFEB04}" srcOrd="1" destOrd="0" presId="urn:microsoft.com/office/officeart/2005/8/layout/lProcess2"/>
    <dgm:cxn modelId="{A818FB92-6593-4F11-AFA4-C80C7F1C0CD2}" srcId="{4528C8E9-B067-4D0C-A718-32F56BF0E406}" destId="{8484EC19-2F81-4AA5-B1EB-760D03D58F1D}" srcOrd="0" destOrd="0" parTransId="{459CDF78-BF8D-4D24-8796-FCE1DBB8DE95}" sibTransId="{124AE0A5-8EE4-4F5D-BC5D-61D2C0C8B0AD}"/>
    <dgm:cxn modelId="{6317F98F-E974-493A-98DA-0227995A01CE}" type="presParOf" srcId="{D824A72E-78A5-498A-8C8F-4EA2B4AEEA9D}" destId="{DB577297-4AE8-418A-BE00-BC870C268AD0}" srcOrd="0" destOrd="0" presId="urn:microsoft.com/office/officeart/2005/8/layout/lProcess2"/>
    <dgm:cxn modelId="{58AA3153-07DA-40D4-9844-BA196AE5A058}" type="presParOf" srcId="{DB577297-4AE8-418A-BE00-BC870C268AD0}" destId="{93817A4A-DFE8-48F2-84D6-DB85583BB0E2}" srcOrd="0" destOrd="0" presId="urn:microsoft.com/office/officeart/2005/8/layout/lProcess2"/>
    <dgm:cxn modelId="{483B00A9-2FB6-475F-9AC0-AD3DB282819E}" type="presParOf" srcId="{DB577297-4AE8-418A-BE00-BC870C268AD0}" destId="{65227657-EE7E-4A21-AF6C-104685AFEB04}" srcOrd="1" destOrd="0" presId="urn:microsoft.com/office/officeart/2005/8/layout/lProcess2"/>
    <dgm:cxn modelId="{575C67FB-E716-47CB-B623-5E98F7E4746A}" type="presParOf" srcId="{DB577297-4AE8-418A-BE00-BC870C268AD0}" destId="{EA70F48E-2B2C-4852-BB33-5184069DDE51}" srcOrd="2" destOrd="0" presId="urn:microsoft.com/office/officeart/2005/8/layout/lProcess2"/>
    <dgm:cxn modelId="{EDA6B4C6-5C15-46F4-BAA4-D520509A6586}" type="presParOf" srcId="{EA70F48E-2B2C-4852-BB33-5184069DDE51}" destId="{0B83B0AC-23AA-43D0-B0AC-F847E6EE9E7B}" srcOrd="0" destOrd="0" presId="urn:microsoft.com/office/officeart/2005/8/layout/lProcess2"/>
    <dgm:cxn modelId="{9B2C4C24-329D-4AA1-A9C3-EEB494D0BB1A}" type="presParOf" srcId="{0B83B0AC-23AA-43D0-B0AC-F847E6EE9E7B}" destId="{97E6D9F8-6565-4633-997D-1A4D53D8F9D1}"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67D309-DA3D-402D-8438-890EEF0D15B5}"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C66933E5-1F63-4289-8CAB-9B5E5C7CAB17}">
      <dgm:prSet phldrT="[Texto]"/>
      <dgm:spPr/>
      <dgm:t>
        <a:bodyPr/>
        <a:lstStyle/>
        <a:p>
          <a:r>
            <a:rPr lang="pt-BR" dirty="0" smtClean="0"/>
            <a:t>Modelo 8</a:t>
          </a:r>
          <a:endParaRPr lang="pt-BR" dirty="0"/>
        </a:p>
      </dgm:t>
    </dgm:pt>
    <dgm:pt modelId="{79338A48-478D-459A-B176-0B14EBA5DDB3}" type="parTrans" cxnId="{5E0701F6-3182-4C9B-AF0F-EC233CAE76A6}">
      <dgm:prSet/>
      <dgm:spPr/>
      <dgm:t>
        <a:bodyPr/>
        <a:lstStyle/>
        <a:p>
          <a:endParaRPr lang="pt-BR"/>
        </a:p>
      </dgm:t>
    </dgm:pt>
    <dgm:pt modelId="{C235697E-E619-4268-A048-EABFF1470663}" type="sibTrans" cxnId="{5E0701F6-3182-4C9B-AF0F-EC233CAE76A6}">
      <dgm:prSet/>
      <dgm:spPr/>
      <dgm:t>
        <a:bodyPr/>
        <a:lstStyle/>
        <a:p>
          <a:endParaRPr lang="pt-BR"/>
        </a:p>
      </dgm:t>
    </dgm:pt>
    <dgm:pt modelId="{42581CE6-33EF-45BB-8195-09DCEAA46F93}">
      <dgm:prSet phldrT="[Texto]"/>
      <dgm:spPr/>
      <dgm:t>
        <a:bodyPr/>
        <a:lstStyle/>
        <a:p>
          <a:r>
            <a:rPr lang="pt-BR" dirty="0" smtClean="0"/>
            <a:t>usado pelos AISIPOA responsáveis pela assinatura da GT. NOME COMPLETO DO AISIPOA </a:t>
          </a:r>
          <a:r>
            <a:rPr lang="pt-BR" dirty="0" err="1" smtClean="0"/>
            <a:t>AISIPOA</a:t>
          </a:r>
          <a:r>
            <a:rPr lang="pt-BR" dirty="0" smtClean="0"/>
            <a:t> Nº da Carteira Funcional</a:t>
          </a:r>
          <a:endParaRPr lang="pt-BR" dirty="0"/>
        </a:p>
      </dgm:t>
    </dgm:pt>
    <dgm:pt modelId="{6FA92E80-7CD5-494F-831C-4AEE1C0ACD24}" type="parTrans" cxnId="{F05E7F0E-1749-42A1-ACC4-69217906B165}">
      <dgm:prSet/>
      <dgm:spPr/>
      <dgm:t>
        <a:bodyPr/>
        <a:lstStyle/>
        <a:p>
          <a:endParaRPr lang="pt-BR"/>
        </a:p>
      </dgm:t>
    </dgm:pt>
    <dgm:pt modelId="{0FCD61B7-C14D-4A06-9483-C518CCAAF7AF}" type="sibTrans" cxnId="{F05E7F0E-1749-42A1-ACC4-69217906B165}">
      <dgm:prSet/>
      <dgm:spPr/>
      <dgm:t>
        <a:bodyPr/>
        <a:lstStyle/>
        <a:p>
          <a:endParaRPr lang="pt-BR"/>
        </a:p>
      </dgm:t>
    </dgm:pt>
    <dgm:pt modelId="{BA0507C0-A36F-489E-AC02-D76201424B58}" type="pres">
      <dgm:prSet presAssocID="{5C67D309-DA3D-402D-8438-890EEF0D15B5}" presName="theList" presStyleCnt="0">
        <dgm:presLayoutVars>
          <dgm:dir/>
          <dgm:animLvl val="lvl"/>
          <dgm:resizeHandles val="exact"/>
        </dgm:presLayoutVars>
      </dgm:prSet>
      <dgm:spPr/>
    </dgm:pt>
    <dgm:pt modelId="{D4CE0855-29B9-4B44-BEAB-5DEBB5DF6BC1}" type="pres">
      <dgm:prSet presAssocID="{C66933E5-1F63-4289-8CAB-9B5E5C7CAB17}" presName="compNode" presStyleCnt="0"/>
      <dgm:spPr/>
    </dgm:pt>
    <dgm:pt modelId="{FF1701B7-062A-4AA3-BC48-1058C3FE714A}" type="pres">
      <dgm:prSet presAssocID="{C66933E5-1F63-4289-8CAB-9B5E5C7CAB17}" presName="aNode" presStyleLbl="bgShp" presStyleIdx="0" presStyleCnt="1" custLinFactNeighborX="-24720" custLinFactNeighborY="1216"/>
      <dgm:spPr/>
      <dgm:t>
        <a:bodyPr/>
        <a:lstStyle/>
        <a:p>
          <a:endParaRPr lang="pt-BR"/>
        </a:p>
      </dgm:t>
    </dgm:pt>
    <dgm:pt modelId="{711EFF62-8890-467E-9191-912A1B7BF987}" type="pres">
      <dgm:prSet presAssocID="{C66933E5-1F63-4289-8CAB-9B5E5C7CAB17}" presName="textNode" presStyleLbl="bgShp" presStyleIdx="0" presStyleCnt="1"/>
      <dgm:spPr/>
      <dgm:t>
        <a:bodyPr/>
        <a:lstStyle/>
        <a:p>
          <a:endParaRPr lang="pt-BR"/>
        </a:p>
      </dgm:t>
    </dgm:pt>
    <dgm:pt modelId="{6F3568D0-21A0-42E7-899C-BA629AA155A3}" type="pres">
      <dgm:prSet presAssocID="{C66933E5-1F63-4289-8CAB-9B5E5C7CAB17}" presName="compChildNode" presStyleCnt="0"/>
      <dgm:spPr/>
    </dgm:pt>
    <dgm:pt modelId="{F57C882E-DB95-4B78-84B1-DE9F847744D9}" type="pres">
      <dgm:prSet presAssocID="{C66933E5-1F63-4289-8CAB-9B5E5C7CAB17}" presName="theInnerList" presStyleCnt="0"/>
      <dgm:spPr/>
    </dgm:pt>
    <dgm:pt modelId="{44141767-94BE-4F7A-A93D-CE9B8660C3AB}" type="pres">
      <dgm:prSet presAssocID="{42581CE6-33EF-45BB-8195-09DCEAA46F93}" presName="childNode" presStyleLbl="node1" presStyleIdx="0" presStyleCnt="1">
        <dgm:presLayoutVars>
          <dgm:bulletEnabled val="1"/>
        </dgm:presLayoutVars>
      </dgm:prSet>
      <dgm:spPr/>
      <dgm:t>
        <a:bodyPr/>
        <a:lstStyle/>
        <a:p>
          <a:endParaRPr lang="pt-BR"/>
        </a:p>
      </dgm:t>
    </dgm:pt>
  </dgm:ptLst>
  <dgm:cxnLst>
    <dgm:cxn modelId="{F05E7F0E-1749-42A1-ACC4-69217906B165}" srcId="{C66933E5-1F63-4289-8CAB-9B5E5C7CAB17}" destId="{42581CE6-33EF-45BB-8195-09DCEAA46F93}" srcOrd="0" destOrd="0" parTransId="{6FA92E80-7CD5-494F-831C-4AEE1C0ACD24}" sibTransId="{0FCD61B7-C14D-4A06-9483-C518CCAAF7AF}"/>
    <dgm:cxn modelId="{5E0701F6-3182-4C9B-AF0F-EC233CAE76A6}" srcId="{5C67D309-DA3D-402D-8438-890EEF0D15B5}" destId="{C66933E5-1F63-4289-8CAB-9B5E5C7CAB17}" srcOrd="0" destOrd="0" parTransId="{79338A48-478D-459A-B176-0B14EBA5DDB3}" sibTransId="{C235697E-E619-4268-A048-EABFF1470663}"/>
    <dgm:cxn modelId="{2ED997E4-98DA-4E9F-A4F5-BBE2D88C9A2B}" type="presOf" srcId="{5C67D309-DA3D-402D-8438-890EEF0D15B5}" destId="{BA0507C0-A36F-489E-AC02-D76201424B58}" srcOrd="0" destOrd="0" presId="urn:microsoft.com/office/officeart/2005/8/layout/lProcess2"/>
    <dgm:cxn modelId="{5F3C798D-210B-4872-85C5-AC7AA2FB1E06}" type="presOf" srcId="{C66933E5-1F63-4289-8CAB-9B5E5C7CAB17}" destId="{FF1701B7-062A-4AA3-BC48-1058C3FE714A}" srcOrd="0" destOrd="0" presId="urn:microsoft.com/office/officeart/2005/8/layout/lProcess2"/>
    <dgm:cxn modelId="{9DCA9313-31DF-4AF7-8BC2-7D60FBA4AC55}" type="presOf" srcId="{C66933E5-1F63-4289-8CAB-9B5E5C7CAB17}" destId="{711EFF62-8890-467E-9191-912A1B7BF987}" srcOrd="1" destOrd="0" presId="urn:microsoft.com/office/officeart/2005/8/layout/lProcess2"/>
    <dgm:cxn modelId="{2603AC51-B410-478F-AAD9-30B1BB44631D}" type="presOf" srcId="{42581CE6-33EF-45BB-8195-09DCEAA46F93}" destId="{44141767-94BE-4F7A-A93D-CE9B8660C3AB}" srcOrd="0" destOrd="0" presId="urn:microsoft.com/office/officeart/2005/8/layout/lProcess2"/>
    <dgm:cxn modelId="{D5F408DD-380E-4A1B-9617-4A307DCAC666}" type="presParOf" srcId="{BA0507C0-A36F-489E-AC02-D76201424B58}" destId="{D4CE0855-29B9-4B44-BEAB-5DEBB5DF6BC1}" srcOrd="0" destOrd="0" presId="urn:microsoft.com/office/officeart/2005/8/layout/lProcess2"/>
    <dgm:cxn modelId="{FAD7096F-89F5-4453-B52F-0846750BDAA4}" type="presParOf" srcId="{D4CE0855-29B9-4B44-BEAB-5DEBB5DF6BC1}" destId="{FF1701B7-062A-4AA3-BC48-1058C3FE714A}" srcOrd="0" destOrd="0" presId="urn:microsoft.com/office/officeart/2005/8/layout/lProcess2"/>
    <dgm:cxn modelId="{9482DED5-DAC8-4C1F-BBA7-E29CC993A4B4}" type="presParOf" srcId="{D4CE0855-29B9-4B44-BEAB-5DEBB5DF6BC1}" destId="{711EFF62-8890-467E-9191-912A1B7BF987}" srcOrd="1" destOrd="0" presId="urn:microsoft.com/office/officeart/2005/8/layout/lProcess2"/>
    <dgm:cxn modelId="{6ED8BC89-2CFD-4E15-9DE8-9F0DDD72B95F}" type="presParOf" srcId="{D4CE0855-29B9-4B44-BEAB-5DEBB5DF6BC1}" destId="{6F3568D0-21A0-42E7-899C-BA629AA155A3}" srcOrd="2" destOrd="0" presId="urn:microsoft.com/office/officeart/2005/8/layout/lProcess2"/>
    <dgm:cxn modelId="{EA42F11D-F366-4913-9FFC-373C36273F02}" type="presParOf" srcId="{6F3568D0-21A0-42E7-899C-BA629AA155A3}" destId="{F57C882E-DB95-4B78-84B1-DE9F847744D9}" srcOrd="0" destOrd="0" presId="urn:microsoft.com/office/officeart/2005/8/layout/lProcess2"/>
    <dgm:cxn modelId="{F98FFD3B-8E05-4B5D-A0FD-596DB67B5B4F}" type="presParOf" srcId="{F57C882E-DB95-4B78-84B1-DE9F847744D9}" destId="{44141767-94BE-4F7A-A93D-CE9B8660C3AB}"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41D7A-135B-4064-A3AD-307CC9223EB5}"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t-BR"/>
        </a:p>
      </dgm:t>
    </dgm:pt>
    <dgm:pt modelId="{3BBBEEFA-9BB4-4127-AB72-7CDC91467C3F}">
      <dgm:prSet phldrT="[Texto]"/>
      <dgm:spPr/>
      <dgm:t>
        <a:bodyPr/>
        <a:lstStyle/>
        <a:p>
          <a:r>
            <a:rPr lang="pt-BR" dirty="0" smtClean="0"/>
            <a:t>V - de portos, aeroportos, postos de fronteira, aduanas especiais ou recintos especiais de despacho aduaneiro de exportação no caso de transferência de matérias-primas e produtos de origem animal para estabelecimento registrado no DIPOA/SDA;</a:t>
          </a:r>
          <a:endParaRPr lang="pt-BR" dirty="0"/>
        </a:p>
      </dgm:t>
    </dgm:pt>
    <dgm:pt modelId="{99545537-9172-4D9A-AB9B-679A686888E1}" type="parTrans" cxnId="{B3A3E55F-816F-437F-ACDE-FD0022D5425D}">
      <dgm:prSet/>
      <dgm:spPr/>
      <dgm:t>
        <a:bodyPr/>
        <a:lstStyle/>
        <a:p>
          <a:endParaRPr lang="pt-BR"/>
        </a:p>
      </dgm:t>
    </dgm:pt>
    <dgm:pt modelId="{13245076-EBCB-4156-B254-AE55B705878D}" type="sibTrans" cxnId="{B3A3E55F-816F-437F-ACDE-FD0022D5425D}">
      <dgm:prSet/>
      <dgm:spPr/>
      <dgm:t>
        <a:bodyPr/>
        <a:lstStyle/>
        <a:p>
          <a:endParaRPr lang="pt-BR"/>
        </a:p>
      </dgm:t>
    </dgm:pt>
    <dgm:pt modelId="{8B55086C-0FCC-4465-9AAB-9D51E5642A84}">
      <dgm:prSet phldrT="[Texto]"/>
      <dgm:spPr/>
      <dgm:t>
        <a:bodyPr/>
        <a:lstStyle/>
        <a:p>
          <a:r>
            <a:rPr lang="pt-BR" dirty="0" smtClean="0"/>
            <a:t>VI - entre estabelecimentos registrados ou relacionados no DIPOA/SDA quando destinados ao aproveitamento condicional ou à condenação;</a:t>
          </a:r>
          <a:endParaRPr lang="pt-BR" dirty="0"/>
        </a:p>
      </dgm:t>
    </dgm:pt>
    <dgm:pt modelId="{8B0BE044-C70D-4CC2-A72D-BF4511D3D7DB}" type="parTrans" cxnId="{003F532E-202F-4DFC-88DE-341E008FAD86}">
      <dgm:prSet/>
      <dgm:spPr/>
      <dgm:t>
        <a:bodyPr/>
        <a:lstStyle/>
        <a:p>
          <a:endParaRPr lang="pt-BR"/>
        </a:p>
      </dgm:t>
    </dgm:pt>
    <dgm:pt modelId="{DCAA5146-C29B-41DD-BE0F-16EA12AAD043}" type="sibTrans" cxnId="{003F532E-202F-4DFC-88DE-341E008FAD86}">
      <dgm:prSet/>
      <dgm:spPr/>
      <dgm:t>
        <a:bodyPr/>
        <a:lstStyle/>
        <a:p>
          <a:endParaRPr lang="pt-BR"/>
        </a:p>
      </dgm:t>
    </dgm:pt>
    <dgm:pt modelId="{D3F22C79-EA5B-4A41-9AAA-486737443E92}">
      <dgm:prSet phldrT="[Texto]"/>
      <dgm:spPr/>
      <dgm:t>
        <a:bodyPr/>
        <a:lstStyle/>
        <a:p>
          <a:r>
            <a:rPr lang="pt-BR" dirty="0" smtClean="0"/>
            <a:t>VII - entre estabelecimentos registrados no DIPOA/SDA para pescado fresco em embalagens ou contentores que impossibilitem a aposição de rótulos; e</a:t>
          </a:r>
          <a:endParaRPr lang="pt-BR" dirty="0"/>
        </a:p>
      </dgm:t>
    </dgm:pt>
    <dgm:pt modelId="{C18D710B-4D6B-4C78-9F97-B3A0DB6F6AE3}" type="parTrans" cxnId="{8A51695D-2183-479F-8C84-27B887E3B7EF}">
      <dgm:prSet/>
      <dgm:spPr/>
      <dgm:t>
        <a:bodyPr/>
        <a:lstStyle/>
        <a:p>
          <a:endParaRPr lang="pt-BR"/>
        </a:p>
      </dgm:t>
    </dgm:pt>
    <dgm:pt modelId="{33516241-979E-4760-BB52-B27D3ED90DA7}" type="sibTrans" cxnId="{8A51695D-2183-479F-8C84-27B887E3B7EF}">
      <dgm:prSet/>
      <dgm:spPr/>
      <dgm:t>
        <a:bodyPr/>
        <a:lstStyle/>
        <a:p>
          <a:endParaRPr lang="pt-BR"/>
        </a:p>
      </dgm:t>
    </dgm:pt>
    <dgm:pt modelId="{9556CB8F-4FCB-4D9A-B185-144BB1A9EF4A}">
      <dgm:prSet/>
      <dgm:spPr/>
      <dgm:t>
        <a:bodyPr/>
        <a:lstStyle/>
        <a:p>
          <a:r>
            <a:rPr lang="pt-BR" dirty="0" smtClean="0"/>
            <a:t>VIII - quando não tenham livre trânsito no território nacional, decorrente de exigências específicas relativas à saúde animal.</a:t>
          </a:r>
          <a:endParaRPr lang="pt-BR" dirty="0" smtClean="0"/>
        </a:p>
      </dgm:t>
    </dgm:pt>
    <dgm:pt modelId="{D44D8CC5-4838-467C-9118-16829AFEA531}" type="parTrans" cxnId="{928D6E36-EA0C-4D2B-B561-85AFD86088E6}">
      <dgm:prSet/>
      <dgm:spPr/>
      <dgm:t>
        <a:bodyPr/>
        <a:lstStyle/>
        <a:p>
          <a:endParaRPr lang="pt-BR"/>
        </a:p>
      </dgm:t>
    </dgm:pt>
    <dgm:pt modelId="{28825DE7-C8BA-4D8D-9535-99C79F6E2420}" type="sibTrans" cxnId="{928D6E36-EA0C-4D2B-B561-85AFD86088E6}">
      <dgm:prSet/>
      <dgm:spPr/>
      <dgm:t>
        <a:bodyPr/>
        <a:lstStyle/>
        <a:p>
          <a:endParaRPr lang="pt-BR"/>
        </a:p>
      </dgm:t>
    </dgm:pt>
    <dgm:pt modelId="{F825E2F0-B2AE-459E-B58D-6DAD94893EC1}">
      <dgm:prSet/>
      <dgm:spPr/>
      <dgm:t>
        <a:bodyPr/>
        <a:lstStyle/>
        <a:p>
          <a:r>
            <a:rPr lang="pt-BR" dirty="0" smtClean="0"/>
            <a:t>O CSN poderá ser substituído por Guia de Trânsito - GT nos casos previstos nos incisos VI, VII e VIII, desde que as matérias-primas ou os produtos de origem animal não se destinem à exportação.</a:t>
          </a:r>
        </a:p>
      </dgm:t>
    </dgm:pt>
    <dgm:pt modelId="{0A476B80-9AC2-4884-878A-2BDAA3D839C7}" type="parTrans" cxnId="{61FD7760-FEB7-43E6-8029-AEF2EAB20283}">
      <dgm:prSet/>
      <dgm:spPr/>
      <dgm:t>
        <a:bodyPr/>
        <a:lstStyle/>
        <a:p>
          <a:endParaRPr lang="pt-BR"/>
        </a:p>
      </dgm:t>
    </dgm:pt>
    <dgm:pt modelId="{8248A10F-8B7F-4477-B7E5-8442E030D843}" type="sibTrans" cxnId="{61FD7760-FEB7-43E6-8029-AEF2EAB20283}">
      <dgm:prSet/>
      <dgm:spPr/>
      <dgm:t>
        <a:bodyPr/>
        <a:lstStyle/>
        <a:p>
          <a:endParaRPr lang="pt-BR"/>
        </a:p>
      </dgm:t>
    </dgm:pt>
    <dgm:pt modelId="{51FB2500-5524-4D02-A3D2-8A216D92134E}" type="pres">
      <dgm:prSet presAssocID="{A2841D7A-135B-4064-A3AD-307CC9223EB5}" presName="Name0" presStyleCnt="0">
        <dgm:presLayoutVars>
          <dgm:chMax val="7"/>
          <dgm:chPref val="7"/>
          <dgm:dir/>
        </dgm:presLayoutVars>
      </dgm:prSet>
      <dgm:spPr/>
    </dgm:pt>
    <dgm:pt modelId="{FE8D3E55-01E8-4FEF-80BD-A83F39BB4B1C}" type="pres">
      <dgm:prSet presAssocID="{A2841D7A-135B-4064-A3AD-307CC9223EB5}" presName="Name1" presStyleCnt="0"/>
      <dgm:spPr/>
    </dgm:pt>
    <dgm:pt modelId="{98C91E50-9339-401B-B26F-AEC6A1BC8014}" type="pres">
      <dgm:prSet presAssocID="{A2841D7A-135B-4064-A3AD-307CC9223EB5}" presName="cycle" presStyleCnt="0"/>
      <dgm:spPr/>
    </dgm:pt>
    <dgm:pt modelId="{7D871453-4D09-4811-9B6B-7ABDE6039A74}" type="pres">
      <dgm:prSet presAssocID="{A2841D7A-135B-4064-A3AD-307CC9223EB5}" presName="srcNode" presStyleLbl="node1" presStyleIdx="0" presStyleCnt="5"/>
      <dgm:spPr/>
    </dgm:pt>
    <dgm:pt modelId="{5AEAAF86-1026-4FBD-AD54-31E9561F4910}" type="pres">
      <dgm:prSet presAssocID="{A2841D7A-135B-4064-A3AD-307CC9223EB5}" presName="conn" presStyleLbl="parChTrans1D2" presStyleIdx="0" presStyleCnt="1"/>
      <dgm:spPr/>
    </dgm:pt>
    <dgm:pt modelId="{12CD5851-4DBD-4FB4-B301-85A7E0D5A0DC}" type="pres">
      <dgm:prSet presAssocID="{A2841D7A-135B-4064-A3AD-307CC9223EB5}" presName="extraNode" presStyleLbl="node1" presStyleIdx="0" presStyleCnt="5"/>
      <dgm:spPr/>
    </dgm:pt>
    <dgm:pt modelId="{586C1F2C-6099-4FB5-BFE2-3481DD911F57}" type="pres">
      <dgm:prSet presAssocID="{A2841D7A-135B-4064-A3AD-307CC9223EB5}" presName="dstNode" presStyleLbl="node1" presStyleIdx="0" presStyleCnt="5"/>
      <dgm:spPr/>
    </dgm:pt>
    <dgm:pt modelId="{8551331B-B642-44A0-A241-C07CFFCCAB9C}" type="pres">
      <dgm:prSet presAssocID="{3BBBEEFA-9BB4-4127-AB72-7CDC91467C3F}" presName="text_1" presStyleLbl="node1" presStyleIdx="0" presStyleCnt="5">
        <dgm:presLayoutVars>
          <dgm:bulletEnabled val="1"/>
        </dgm:presLayoutVars>
      </dgm:prSet>
      <dgm:spPr/>
      <dgm:t>
        <a:bodyPr/>
        <a:lstStyle/>
        <a:p>
          <a:endParaRPr lang="pt-BR"/>
        </a:p>
      </dgm:t>
    </dgm:pt>
    <dgm:pt modelId="{2AF98F68-F0EA-4243-A3A2-393208EB4FAD}" type="pres">
      <dgm:prSet presAssocID="{3BBBEEFA-9BB4-4127-AB72-7CDC91467C3F}" presName="accent_1" presStyleCnt="0"/>
      <dgm:spPr/>
    </dgm:pt>
    <dgm:pt modelId="{F6C35223-AB27-4D19-93C3-1C6C60BB0F86}" type="pres">
      <dgm:prSet presAssocID="{3BBBEEFA-9BB4-4127-AB72-7CDC91467C3F}" presName="accentRepeatNode" presStyleLbl="solidFgAcc1" presStyleIdx="0" presStyleCnt="5"/>
      <dgm:spPr/>
    </dgm:pt>
    <dgm:pt modelId="{29BF3EDF-6B28-4B8E-9FE1-24F30C17C2EE}" type="pres">
      <dgm:prSet presAssocID="{8B55086C-0FCC-4465-9AAB-9D51E5642A84}" presName="text_2" presStyleLbl="node1" presStyleIdx="1" presStyleCnt="5">
        <dgm:presLayoutVars>
          <dgm:bulletEnabled val="1"/>
        </dgm:presLayoutVars>
      </dgm:prSet>
      <dgm:spPr/>
      <dgm:t>
        <a:bodyPr/>
        <a:lstStyle/>
        <a:p>
          <a:endParaRPr lang="pt-BR"/>
        </a:p>
      </dgm:t>
    </dgm:pt>
    <dgm:pt modelId="{8DEDDA68-5C4F-4898-AE9F-46C838B1877E}" type="pres">
      <dgm:prSet presAssocID="{8B55086C-0FCC-4465-9AAB-9D51E5642A84}" presName="accent_2" presStyleCnt="0"/>
      <dgm:spPr/>
    </dgm:pt>
    <dgm:pt modelId="{23E80A08-A8D7-4239-BFD0-279987180F11}" type="pres">
      <dgm:prSet presAssocID="{8B55086C-0FCC-4465-9AAB-9D51E5642A84}" presName="accentRepeatNode" presStyleLbl="solidFgAcc1" presStyleIdx="1" presStyleCnt="5"/>
      <dgm:spPr/>
    </dgm:pt>
    <dgm:pt modelId="{79F4716E-E75C-4D2A-990F-63A3E3ADC4EF}" type="pres">
      <dgm:prSet presAssocID="{D3F22C79-EA5B-4A41-9AAA-486737443E92}" presName="text_3" presStyleLbl="node1" presStyleIdx="2" presStyleCnt="5">
        <dgm:presLayoutVars>
          <dgm:bulletEnabled val="1"/>
        </dgm:presLayoutVars>
      </dgm:prSet>
      <dgm:spPr/>
      <dgm:t>
        <a:bodyPr/>
        <a:lstStyle/>
        <a:p>
          <a:endParaRPr lang="pt-BR"/>
        </a:p>
      </dgm:t>
    </dgm:pt>
    <dgm:pt modelId="{4FD1346E-F39A-434C-9958-26EBAF6DBA1C}" type="pres">
      <dgm:prSet presAssocID="{D3F22C79-EA5B-4A41-9AAA-486737443E92}" presName="accent_3" presStyleCnt="0"/>
      <dgm:spPr/>
    </dgm:pt>
    <dgm:pt modelId="{256D581C-DC87-47EF-9582-269F95A5C98C}" type="pres">
      <dgm:prSet presAssocID="{D3F22C79-EA5B-4A41-9AAA-486737443E92}" presName="accentRepeatNode" presStyleLbl="solidFgAcc1" presStyleIdx="2" presStyleCnt="5"/>
      <dgm:spPr/>
    </dgm:pt>
    <dgm:pt modelId="{AA832EE0-BB9F-4F17-8722-FD9608F48147}" type="pres">
      <dgm:prSet presAssocID="{9556CB8F-4FCB-4D9A-B185-144BB1A9EF4A}" presName="text_4" presStyleLbl="node1" presStyleIdx="3" presStyleCnt="5">
        <dgm:presLayoutVars>
          <dgm:bulletEnabled val="1"/>
        </dgm:presLayoutVars>
      </dgm:prSet>
      <dgm:spPr/>
    </dgm:pt>
    <dgm:pt modelId="{3900D3FF-63A1-4399-BC56-D02B1CA8FAA4}" type="pres">
      <dgm:prSet presAssocID="{9556CB8F-4FCB-4D9A-B185-144BB1A9EF4A}" presName="accent_4" presStyleCnt="0"/>
      <dgm:spPr/>
    </dgm:pt>
    <dgm:pt modelId="{5E236BFC-4F81-4BDE-8BC2-64366119E4AB}" type="pres">
      <dgm:prSet presAssocID="{9556CB8F-4FCB-4D9A-B185-144BB1A9EF4A}" presName="accentRepeatNode" presStyleLbl="solidFgAcc1" presStyleIdx="3" presStyleCnt="5"/>
      <dgm:spPr/>
    </dgm:pt>
    <dgm:pt modelId="{B259CD2B-E9E1-4B2B-A39A-535422BD99A3}" type="pres">
      <dgm:prSet presAssocID="{F825E2F0-B2AE-459E-B58D-6DAD94893EC1}" presName="text_5" presStyleLbl="node1" presStyleIdx="4" presStyleCnt="5">
        <dgm:presLayoutVars>
          <dgm:bulletEnabled val="1"/>
        </dgm:presLayoutVars>
      </dgm:prSet>
      <dgm:spPr/>
      <dgm:t>
        <a:bodyPr/>
        <a:lstStyle/>
        <a:p>
          <a:endParaRPr lang="pt-BR"/>
        </a:p>
      </dgm:t>
    </dgm:pt>
    <dgm:pt modelId="{9EAD7F35-9940-425B-8418-9DD4A4AB81F4}" type="pres">
      <dgm:prSet presAssocID="{F825E2F0-B2AE-459E-B58D-6DAD94893EC1}" presName="accent_5" presStyleCnt="0"/>
      <dgm:spPr/>
    </dgm:pt>
    <dgm:pt modelId="{64FE9426-D8BF-4997-B3A4-29785DBF76A4}" type="pres">
      <dgm:prSet presAssocID="{F825E2F0-B2AE-459E-B58D-6DAD94893EC1}" presName="accentRepeatNode" presStyleLbl="solidFgAcc1" presStyleIdx="4" presStyleCnt="5"/>
      <dgm:spPr/>
    </dgm:pt>
  </dgm:ptLst>
  <dgm:cxnLst>
    <dgm:cxn modelId="{56C9BE9D-550F-41FA-B5F0-078AD9979EE0}" type="presOf" srcId="{13245076-EBCB-4156-B254-AE55B705878D}" destId="{5AEAAF86-1026-4FBD-AD54-31E9561F4910}" srcOrd="0" destOrd="0" presId="urn:microsoft.com/office/officeart/2008/layout/VerticalCurvedList"/>
    <dgm:cxn modelId="{8A51695D-2183-479F-8C84-27B887E3B7EF}" srcId="{A2841D7A-135B-4064-A3AD-307CC9223EB5}" destId="{D3F22C79-EA5B-4A41-9AAA-486737443E92}" srcOrd="2" destOrd="0" parTransId="{C18D710B-4D6B-4C78-9F97-B3A0DB6F6AE3}" sibTransId="{33516241-979E-4760-BB52-B27D3ED90DA7}"/>
    <dgm:cxn modelId="{B3A3E55F-816F-437F-ACDE-FD0022D5425D}" srcId="{A2841D7A-135B-4064-A3AD-307CC9223EB5}" destId="{3BBBEEFA-9BB4-4127-AB72-7CDC91467C3F}" srcOrd="0" destOrd="0" parTransId="{99545537-9172-4D9A-AB9B-679A686888E1}" sibTransId="{13245076-EBCB-4156-B254-AE55B705878D}"/>
    <dgm:cxn modelId="{66A64C3E-3EC3-47E9-916C-C304CB8614F6}" type="presOf" srcId="{D3F22C79-EA5B-4A41-9AAA-486737443E92}" destId="{79F4716E-E75C-4D2A-990F-63A3E3ADC4EF}" srcOrd="0" destOrd="0" presId="urn:microsoft.com/office/officeart/2008/layout/VerticalCurvedList"/>
    <dgm:cxn modelId="{AA2A5173-0E6C-4F7E-861D-2C8F7161CA04}" type="presOf" srcId="{3BBBEEFA-9BB4-4127-AB72-7CDC91467C3F}" destId="{8551331B-B642-44A0-A241-C07CFFCCAB9C}" srcOrd="0" destOrd="0" presId="urn:microsoft.com/office/officeart/2008/layout/VerticalCurvedList"/>
    <dgm:cxn modelId="{61FD7760-FEB7-43E6-8029-AEF2EAB20283}" srcId="{A2841D7A-135B-4064-A3AD-307CC9223EB5}" destId="{F825E2F0-B2AE-459E-B58D-6DAD94893EC1}" srcOrd="4" destOrd="0" parTransId="{0A476B80-9AC2-4884-878A-2BDAA3D839C7}" sibTransId="{8248A10F-8B7F-4477-B7E5-8442E030D843}"/>
    <dgm:cxn modelId="{A5EC2CDB-3BFB-4A8C-8F39-473AA9B1E33F}" type="presOf" srcId="{8B55086C-0FCC-4465-9AAB-9D51E5642A84}" destId="{29BF3EDF-6B28-4B8E-9FE1-24F30C17C2EE}" srcOrd="0" destOrd="0" presId="urn:microsoft.com/office/officeart/2008/layout/VerticalCurvedList"/>
    <dgm:cxn modelId="{003F532E-202F-4DFC-88DE-341E008FAD86}" srcId="{A2841D7A-135B-4064-A3AD-307CC9223EB5}" destId="{8B55086C-0FCC-4465-9AAB-9D51E5642A84}" srcOrd="1" destOrd="0" parTransId="{8B0BE044-C70D-4CC2-A72D-BF4511D3D7DB}" sibTransId="{DCAA5146-C29B-41DD-BE0F-16EA12AAD043}"/>
    <dgm:cxn modelId="{928D6E36-EA0C-4D2B-B561-85AFD86088E6}" srcId="{A2841D7A-135B-4064-A3AD-307CC9223EB5}" destId="{9556CB8F-4FCB-4D9A-B185-144BB1A9EF4A}" srcOrd="3" destOrd="0" parTransId="{D44D8CC5-4838-467C-9118-16829AFEA531}" sibTransId="{28825DE7-C8BA-4D8D-9535-99C79F6E2420}"/>
    <dgm:cxn modelId="{CA4FA56C-5F69-4744-B918-9B360273B5A4}" type="presOf" srcId="{9556CB8F-4FCB-4D9A-B185-144BB1A9EF4A}" destId="{AA832EE0-BB9F-4F17-8722-FD9608F48147}" srcOrd="0" destOrd="0" presId="urn:microsoft.com/office/officeart/2008/layout/VerticalCurvedList"/>
    <dgm:cxn modelId="{8D0D73FD-A91A-4422-8634-95881DF2A282}" type="presOf" srcId="{A2841D7A-135B-4064-A3AD-307CC9223EB5}" destId="{51FB2500-5524-4D02-A3D2-8A216D92134E}" srcOrd="0" destOrd="0" presId="urn:microsoft.com/office/officeart/2008/layout/VerticalCurvedList"/>
    <dgm:cxn modelId="{C5FC3FA0-3EDA-4069-9C8D-BECE766F8001}" type="presOf" srcId="{F825E2F0-B2AE-459E-B58D-6DAD94893EC1}" destId="{B259CD2B-E9E1-4B2B-A39A-535422BD99A3}" srcOrd="0" destOrd="0" presId="urn:microsoft.com/office/officeart/2008/layout/VerticalCurvedList"/>
    <dgm:cxn modelId="{199FB197-64D0-483D-8D90-E8D31238C8F5}" type="presParOf" srcId="{51FB2500-5524-4D02-A3D2-8A216D92134E}" destId="{FE8D3E55-01E8-4FEF-80BD-A83F39BB4B1C}" srcOrd="0" destOrd="0" presId="urn:microsoft.com/office/officeart/2008/layout/VerticalCurvedList"/>
    <dgm:cxn modelId="{919011CB-FBF7-46A5-800E-51EF02CC49DC}" type="presParOf" srcId="{FE8D3E55-01E8-4FEF-80BD-A83F39BB4B1C}" destId="{98C91E50-9339-401B-B26F-AEC6A1BC8014}" srcOrd="0" destOrd="0" presId="urn:microsoft.com/office/officeart/2008/layout/VerticalCurvedList"/>
    <dgm:cxn modelId="{C8304FE4-79F8-4F6C-8B41-F39FFCE0582A}" type="presParOf" srcId="{98C91E50-9339-401B-B26F-AEC6A1BC8014}" destId="{7D871453-4D09-4811-9B6B-7ABDE6039A74}" srcOrd="0" destOrd="0" presId="urn:microsoft.com/office/officeart/2008/layout/VerticalCurvedList"/>
    <dgm:cxn modelId="{E2CC6C89-96B3-4EE1-8AB7-4559022C07A4}" type="presParOf" srcId="{98C91E50-9339-401B-B26F-AEC6A1BC8014}" destId="{5AEAAF86-1026-4FBD-AD54-31E9561F4910}" srcOrd="1" destOrd="0" presId="urn:microsoft.com/office/officeart/2008/layout/VerticalCurvedList"/>
    <dgm:cxn modelId="{FDD726C1-739A-4007-9BC1-39B371DE92FD}" type="presParOf" srcId="{98C91E50-9339-401B-B26F-AEC6A1BC8014}" destId="{12CD5851-4DBD-4FB4-B301-85A7E0D5A0DC}" srcOrd="2" destOrd="0" presId="urn:microsoft.com/office/officeart/2008/layout/VerticalCurvedList"/>
    <dgm:cxn modelId="{B2AEA58E-6E30-46C9-8B15-0A6A3A65E6A5}" type="presParOf" srcId="{98C91E50-9339-401B-B26F-AEC6A1BC8014}" destId="{586C1F2C-6099-4FB5-BFE2-3481DD911F57}" srcOrd="3" destOrd="0" presId="urn:microsoft.com/office/officeart/2008/layout/VerticalCurvedList"/>
    <dgm:cxn modelId="{FCEDB09E-56D0-4F10-B00E-8C42A9D4B762}" type="presParOf" srcId="{FE8D3E55-01E8-4FEF-80BD-A83F39BB4B1C}" destId="{8551331B-B642-44A0-A241-C07CFFCCAB9C}" srcOrd="1" destOrd="0" presId="urn:microsoft.com/office/officeart/2008/layout/VerticalCurvedList"/>
    <dgm:cxn modelId="{CCAAAD4F-AD86-4C49-BEE7-E38C216D26E5}" type="presParOf" srcId="{FE8D3E55-01E8-4FEF-80BD-A83F39BB4B1C}" destId="{2AF98F68-F0EA-4243-A3A2-393208EB4FAD}" srcOrd="2" destOrd="0" presId="urn:microsoft.com/office/officeart/2008/layout/VerticalCurvedList"/>
    <dgm:cxn modelId="{8D32A386-EED9-47A3-A3F1-BB22FA2BE816}" type="presParOf" srcId="{2AF98F68-F0EA-4243-A3A2-393208EB4FAD}" destId="{F6C35223-AB27-4D19-93C3-1C6C60BB0F86}" srcOrd="0" destOrd="0" presId="urn:microsoft.com/office/officeart/2008/layout/VerticalCurvedList"/>
    <dgm:cxn modelId="{8B1AF11E-ECF3-4DD8-8D44-D70BA3995B0F}" type="presParOf" srcId="{FE8D3E55-01E8-4FEF-80BD-A83F39BB4B1C}" destId="{29BF3EDF-6B28-4B8E-9FE1-24F30C17C2EE}" srcOrd="3" destOrd="0" presId="urn:microsoft.com/office/officeart/2008/layout/VerticalCurvedList"/>
    <dgm:cxn modelId="{EFD10B52-533B-4B58-B056-EAE198CB0014}" type="presParOf" srcId="{FE8D3E55-01E8-4FEF-80BD-A83F39BB4B1C}" destId="{8DEDDA68-5C4F-4898-AE9F-46C838B1877E}" srcOrd="4" destOrd="0" presId="urn:microsoft.com/office/officeart/2008/layout/VerticalCurvedList"/>
    <dgm:cxn modelId="{A3642179-F164-46CD-91AB-621990D2AEB4}" type="presParOf" srcId="{8DEDDA68-5C4F-4898-AE9F-46C838B1877E}" destId="{23E80A08-A8D7-4239-BFD0-279987180F11}" srcOrd="0" destOrd="0" presId="urn:microsoft.com/office/officeart/2008/layout/VerticalCurvedList"/>
    <dgm:cxn modelId="{01A0ABA7-961D-4594-9033-1C017F808F06}" type="presParOf" srcId="{FE8D3E55-01E8-4FEF-80BD-A83F39BB4B1C}" destId="{79F4716E-E75C-4D2A-990F-63A3E3ADC4EF}" srcOrd="5" destOrd="0" presId="urn:microsoft.com/office/officeart/2008/layout/VerticalCurvedList"/>
    <dgm:cxn modelId="{3217BEC8-738E-4511-9A8E-549D82F164E3}" type="presParOf" srcId="{FE8D3E55-01E8-4FEF-80BD-A83F39BB4B1C}" destId="{4FD1346E-F39A-434C-9958-26EBAF6DBA1C}" srcOrd="6" destOrd="0" presId="urn:microsoft.com/office/officeart/2008/layout/VerticalCurvedList"/>
    <dgm:cxn modelId="{3289846C-829E-44B3-B870-F4328FA1A812}" type="presParOf" srcId="{4FD1346E-F39A-434C-9958-26EBAF6DBA1C}" destId="{256D581C-DC87-47EF-9582-269F95A5C98C}" srcOrd="0" destOrd="0" presId="urn:microsoft.com/office/officeart/2008/layout/VerticalCurvedList"/>
    <dgm:cxn modelId="{D6801E41-1148-4A75-87EE-9164769A41CC}" type="presParOf" srcId="{FE8D3E55-01E8-4FEF-80BD-A83F39BB4B1C}" destId="{AA832EE0-BB9F-4F17-8722-FD9608F48147}" srcOrd="7" destOrd="0" presId="urn:microsoft.com/office/officeart/2008/layout/VerticalCurvedList"/>
    <dgm:cxn modelId="{365230AA-4572-4F15-8BB4-AD377137643A}" type="presParOf" srcId="{FE8D3E55-01E8-4FEF-80BD-A83F39BB4B1C}" destId="{3900D3FF-63A1-4399-BC56-D02B1CA8FAA4}" srcOrd="8" destOrd="0" presId="urn:microsoft.com/office/officeart/2008/layout/VerticalCurvedList"/>
    <dgm:cxn modelId="{9E002CA4-FDAC-44EF-A7D9-A07052B66691}" type="presParOf" srcId="{3900D3FF-63A1-4399-BC56-D02B1CA8FAA4}" destId="{5E236BFC-4F81-4BDE-8BC2-64366119E4AB}" srcOrd="0" destOrd="0" presId="urn:microsoft.com/office/officeart/2008/layout/VerticalCurvedList"/>
    <dgm:cxn modelId="{E81E5226-7F79-4A72-8A3E-BA90396A7C3A}" type="presParOf" srcId="{FE8D3E55-01E8-4FEF-80BD-A83F39BB4B1C}" destId="{B259CD2B-E9E1-4B2B-A39A-535422BD99A3}" srcOrd="9" destOrd="0" presId="urn:microsoft.com/office/officeart/2008/layout/VerticalCurvedList"/>
    <dgm:cxn modelId="{F5242A59-C23A-4017-8030-BE6D6735D79D}" type="presParOf" srcId="{FE8D3E55-01E8-4FEF-80BD-A83F39BB4B1C}" destId="{9EAD7F35-9940-425B-8418-9DD4A4AB81F4}" srcOrd="10" destOrd="0" presId="urn:microsoft.com/office/officeart/2008/layout/VerticalCurvedList"/>
    <dgm:cxn modelId="{70C2A506-FF63-4472-A757-789D30505A20}" type="presParOf" srcId="{9EAD7F35-9940-425B-8418-9DD4A4AB81F4}" destId="{64FE9426-D8BF-4997-B3A4-29785DBF76A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CF1DE-E9DA-4C3D-9A05-509AF7558341}"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pt-BR"/>
        </a:p>
      </dgm:t>
    </dgm:pt>
    <dgm:pt modelId="{2B68886D-0471-4D0B-806C-947A3E94965E}">
      <dgm:prSet phldrT="[Texto]"/>
      <dgm:spPr/>
      <dgm:t>
        <a:bodyPr/>
        <a:lstStyle/>
        <a:p>
          <a:r>
            <a:rPr lang="pt-BR" dirty="0" smtClean="0"/>
            <a:t>I - de estabelecimento registrado no DIPOA/SDA para portos, aeroportos, postos de fronteira, aduanas especiais ou recintos especiais de despacho aduaneiro de exportação que disponham de Unidade do VIGIAGRO;</a:t>
          </a:r>
          <a:endParaRPr lang="pt-BR" dirty="0"/>
        </a:p>
      </dgm:t>
    </dgm:pt>
    <dgm:pt modelId="{626DE93A-3FB8-4405-80DB-10B6F2944115}" type="parTrans" cxnId="{0EEA6FA9-83E9-4578-89FD-C55114392A62}">
      <dgm:prSet/>
      <dgm:spPr/>
      <dgm:t>
        <a:bodyPr/>
        <a:lstStyle/>
        <a:p>
          <a:endParaRPr lang="pt-BR"/>
        </a:p>
      </dgm:t>
    </dgm:pt>
    <dgm:pt modelId="{5F967B23-42EE-4D70-83BA-DFB0D638CC6D}" type="sibTrans" cxnId="{0EEA6FA9-83E9-4578-89FD-C55114392A62}">
      <dgm:prSet/>
      <dgm:spPr/>
      <dgm:t>
        <a:bodyPr/>
        <a:lstStyle/>
        <a:p>
          <a:endParaRPr lang="pt-BR"/>
        </a:p>
      </dgm:t>
    </dgm:pt>
    <dgm:pt modelId="{68A68C49-9D2B-4DCC-B4DE-8D3514D9441F}">
      <dgm:prSet phldrT="[Texto]"/>
      <dgm:spPr/>
      <dgm:t>
        <a:bodyPr/>
        <a:lstStyle/>
        <a:p>
          <a:r>
            <a:rPr lang="pt-BR" dirty="0" smtClean="0"/>
            <a:t>II - de portos, aeroportos, postos de fronteira, aduanas especiais ou recintos especiais de despacho aduaneiro de exportação nas operações de transbordo; e</a:t>
          </a:r>
          <a:endParaRPr lang="pt-BR" dirty="0"/>
        </a:p>
      </dgm:t>
    </dgm:pt>
    <dgm:pt modelId="{2A56F498-2AA4-48C2-8B77-49A0775A19E3}" type="parTrans" cxnId="{6112CDBB-1ADD-4018-88A2-BCFFE8522321}">
      <dgm:prSet/>
      <dgm:spPr/>
      <dgm:t>
        <a:bodyPr/>
        <a:lstStyle/>
        <a:p>
          <a:endParaRPr lang="pt-BR"/>
        </a:p>
      </dgm:t>
    </dgm:pt>
    <dgm:pt modelId="{AB9155F3-9788-4939-8199-B073C7CEF40A}" type="sibTrans" cxnId="{6112CDBB-1ADD-4018-88A2-BCFFE8522321}">
      <dgm:prSet/>
      <dgm:spPr/>
      <dgm:t>
        <a:bodyPr/>
        <a:lstStyle/>
        <a:p>
          <a:endParaRPr lang="pt-BR"/>
        </a:p>
      </dgm:t>
    </dgm:pt>
    <dgm:pt modelId="{3778F793-4B02-454A-92C1-9531EF604786}">
      <dgm:prSet phldrT="[Texto]"/>
      <dgm:spPr/>
      <dgm:t>
        <a:bodyPr/>
        <a:lstStyle/>
        <a:p>
          <a:r>
            <a:rPr lang="pt-BR" dirty="0" smtClean="0"/>
            <a:t>III - de portos, aeroportos, postos de fronteira, aduanas especiais ou recintos especiais de despacho aduaneiro de exportação nos casos de contentores submetidos a vistoria física realizada pela Unidade do VIGIAGRO, pela autoridade aduaneira ou por outros órgãos de fiscalização para os casos específicos de países que não aceitem a aposição de carimbo de </a:t>
          </a:r>
          <a:r>
            <a:rPr lang="pt-BR" dirty="0" err="1" smtClean="0"/>
            <a:t>reinspeção</a:t>
          </a:r>
          <a:r>
            <a:rPr lang="pt-BR" dirty="0" smtClean="0"/>
            <a:t> ou </a:t>
          </a:r>
          <a:r>
            <a:rPr lang="pt-BR" dirty="0" err="1" smtClean="0"/>
            <a:t>relacração</a:t>
          </a:r>
          <a:r>
            <a:rPr lang="pt-BR" dirty="0" smtClean="0"/>
            <a:t> do CSI. Em unidade do VIGIAGRO</a:t>
          </a:r>
        </a:p>
      </dgm:t>
    </dgm:pt>
    <dgm:pt modelId="{80E5BEE1-597D-4656-B585-06B9007E98DA}" type="parTrans" cxnId="{F2FAE4E8-F1D4-4AE5-B612-EEDFD8423772}">
      <dgm:prSet/>
      <dgm:spPr/>
      <dgm:t>
        <a:bodyPr/>
        <a:lstStyle/>
        <a:p>
          <a:endParaRPr lang="pt-BR"/>
        </a:p>
      </dgm:t>
    </dgm:pt>
    <dgm:pt modelId="{5A392D61-F216-4E7E-9C27-A6ACD11EB096}" type="sibTrans" cxnId="{F2FAE4E8-F1D4-4AE5-B612-EEDFD8423772}">
      <dgm:prSet/>
      <dgm:spPr/>
      <dgm:t>
        <a:bodyPr/>
        <a:lstStyle/>
        <a:p>
          <a:endParaRPr lang="pt-BR"/>
        </a:p>
      </dgm:t>
    </dgm:pt>
    <dgm:pt modelId="{631BF340-FAFD-44E7-9856-6A4AF7C54962}">
      <dgm:prSet/>
      <dgm:spPr/>
      <dgm:t>
        <a:bodyPr/>
        <a:lstStyle/>
        <a:p>
          <a:r>
            <a:rPr lang="pt-BR" dirty="0" smtClean="0"/>
            <a:t>A certificação será respaldada por CSN ou embasada por DCPOA.</a:t>
          </a:r>
        </a:p>
      </dgm:t>
    </dgm:pt>
    <dgm:pt modelId="{D8189996-51D1-4462-84ED-E837A12FBD85}" type="parTrans" cxnId="{CD282174-CA5B-4DB6-B8ED-F18759ABCFA1}">
      <dgm:prSet/>
      <dgm:spPr/>
      <dgm:t>
        <a:bodyPr/>
        <a:lstStyle/>
        <a:p>
          <a:endParaRPr lang="pt-BR"/>
        </a:p>
      </dgm:t>
    </dgm:pt>
    <dgm:pt modelId="{EC7AADB6-AF7B-45E5-A5F7-17DB1F6458C6}" type="sibTrans" cxnId="{CD282174-CA5B-4DB6-B8ED-F18759ABCFA1}">
      <dgm:prSet/>
      <dgm:spPr/>
      <dgm:t>
        <a:bodyPr/>
        <a:lstStyle/>
        <a:p>
          <a:endParaRPr lang="pt-BR"/>
        </a:p>
      </dgm:t>
    </dgm:pt>
    <dgm:pt modelId="{43E67240-2CCF-4443-9206-87389490AEE7}" type="pres">
      <dgm:prSet presAssocID="{028CF1DE-E9DA-4C3D-9A05-509AF7558341}" presName="Name0" presStyleCnt="0">
        <dgm:presLayoutVars>
          <dgm:chMax val="7"/>
          <dgm:chPref val="7"/>
          <dgm:dir/>
        </dgm:presLayoutVars>
      </dgm:prSet>
      <dgm:spPr/>
    </dgm:pt>
    <dgm:pt modelId="{916BA07A-26B0-4E9F-88FE-7A0D72FCA288}" type="pres">
      <dgm:prSet presAssocID="{028CF1DE-E9DA-4C3D-9A05-509AF7558341}" presName="Name1" presStyleCnt="0"/>
      <dgm:spPr/>
    </dgm:pt>
    <dgm:pt modelId="{62DBA426-34CD-4766-B470-A269BAF64AB9}" type="pres">
      <dgm:prSet presAssocID="{028CF1DE-E9DA-4C3D-9A05-509AF7558341}" presName="cycle" presStyleCnt="0"/>
      <dgm:spPr/>
    </dgm:pt>
    <dgm:pt modelId="{F54F79F7-9248-49D5-8EAC-87E23E7A9EDB}" type="pres">
      <dgm:prSet presAssocID="{028CF1DE-E9DA-4C3D-9A05-509AF7558341}" presName="srcNode" presStyleLbl="node1" presStyleIdx="0" presStyleCnt="4"/>
      <dgm:spPr/>
    </dgm:pt>
    <dgm:pt modelId="{524855A8-88E2-448B-9C13-CFCE044C2FEF}" type="pres">
      <dgm:prSet presAssocID="{028CF1DE-E9DA-4C3D-9A05-509AF7558341}" presName="conn" presStyleLbl="parChTrans1D2" presStyleIdx="0" presStyleCnt="1"/>
      <dgm:spPr/>
    </dgm:pt>
    <dgm:pt modelId="{48AFFDC0-4DCE-4436-9F8E-050EF3124FE7}" type="pres">
      <dgm:prSet presAssocID="{028CF1DE-E9DA-4C3D-9A05-509AF7558341}" presName="extraNode" presStyleLbl="node1" presStyleIdx="0" presStyleCnt="4"/>
      <dgm:spPr/>
    </dgm:pt>
    <dgm:pt modelId="{C9A2A39F-B341-47ED-ADE7-19AD75A80FCB}" type="pres">
      <dgm:prSet presAssocID="{028CF1DE-E9DA-4C3D-9A05-509AF7558341}" presName="dstNode" presStyleLbl="node1" presStyleIdx="0" presStyleCnt="4"/>
      <dgm:spPr/>
    </dgm:pt>
    <dgm:pt modelId="{134156E9-8E60-41D8-A16A-63D8F9DBA6E4}" type="pres">
      <dgm:prSet presAssocID="{2B68886D-0471-4D0B-806C-947A3E94965E}" presName="text_1" presStyleLbl="node1" presStyleIdx="0" presStyleCnt="4">
        <dgm:presLayoutVars>
          <dgm:bulletEnabled val="1"/>
        </dgm:presLayoutVars>
      </dgm:prSet>
      <dgm:spPr/>
      <dgm:t>
        <a:bodyPr/>
        <a:lstStyle/>
        <a:p>
          <a:endParaRPr lang="pt-BR"/>
        </a:p>
      </dgm:t>
    </dgm:pt>
    <dgm:pt modelId="{F4F3811E-520B-4062-97F4-81C84FF83B1B}" type="pres">
      <dgm:prSet presAssocID="{2B68886D-0471-4D0B-806C-947A3E94965E}" presName="accent_1" presStyleCnt="0"/>
      <dgm:spPr/>
    </dgm:pt>
    <dgm:pt modelId="{0B5017A4-F612-4910-9E28-6F9F86522E72}" type="pres">
      <dgm:prSet presAssocID="{2B68886D-0471-4D0B-806C-947A3E94965E}" presName="accentRepeatNode" presStyleLbl="solidFgAcc1" presStyleIdx="0" presStyleCnt="4"/>
      <dgm:spPr/>
    </dgm:pt>
    <dgm:pt modelId="{D1F3078F-F695-4A33-9438-A4066598049A}" type="pres">
      <dgm:prSet presAssocID="{68A68C49-9D2B-4DCC-B4DE-8D3514D9441F}" presName="text_2" presStyleLbl="node1" presStyleIdx="1" presStyleCnt="4">
        <dgm:presLayoutVars>
          <dgm:bulletEnabled val="1"/>
        </dgm:presLayoutVars>
      </dgm:prSet>
      <dgm:spPr/>
      <dgm:t>
        <a:bodyPr/>
        <a:lstStyle/>
        <a:p>
          <a:endParaRPr lang="pt-BR"/>
        </a:p>
      </dgm:t>
    </dgm:pt>
    <dgm:pt modelId="{DF60C433-A9FE-4DBB-8FDB-AD7D05268A79}" type="pres">
      <dgm:prSet presAssocID="{68A68C49-9D2B-4DCC-B4DE-8D3514D9441F}" presName="accent_2" presStyleCnt="0"/>
      <dgm:spPr/>
    </dgm:pt>
    <dgm:pt modelId="{38ABD7A8-EE11-4A6B-8646-D642762F4097}" type="pres">
      <dgm:prSet presAssocID="{68A68C49-9D2B-4DCC-B4DE-8D3514D9441F}" presName="accentRepeatNode" presStyleLbl="solidFgAcc1" presStyleIdx="1" presStyleCnt="4"/>
      <dgm:spPr/>
    </dgm:pt>
    <dgm:pt modelId="{7CF82A30-3682-4804-BAB2-75B1B628573B}" type="pres">
      <dgm:prSet presAssocID="{3778F793-4B02-454A-92C1-9531EF604786}" presName="text_3" presStyleLbl="node1" presStyleIdx="2" presStyleCnt="4">
        <dgm:presLayoutVars>
          <dgm:bulletEnabled val="1"/>
        </dgm:presLayoutVars>
      </dgm:prSet>
      <dgm:spPr/>
      <dgm:t>
        <a:bodyPr/>
        <a:lstStyle/>
        <a:p>
          <a:endParaRPr lang="pt-BR"/>
        </a:p>
      </dgm:t>
    </dgm:pt>
    <dgm:pt modelId="{425D093B-8D8E-42EB-AF38-80AA1F8E44E8}" type="pres">
      <dgm:prSet presAssocID="{3778F793-4B02-454A-92C1-9531EF604786}" presName="accent_3" presStyleCnt="0"/>
      <dgm:spPr/>
    </dgm:pt>
    <dgm:pt modelId="{64A55C62-654E-49C2-9CFC-8B64B5B65DDC}" type="pres">
      <dgm:prSet presAssocID="{3778F793-4B02-454A-92C1-9531EF604786}" presName="accentRepeatNode" presStyleLbl="solidFgAcc1" presStyleIdx="2" presStyleCnt="4"/>
      <dgm:spPr/>
    </dgm:pt>
    <dgm:pt modelId="{A33136F2-0F9C-468B-B65C-A646743FC827}" type="pres">
      <dgm:prSet presAssocID="{631BF340-FAFD-44E7-9856-6A4AF7C54962}" presName="text_4" presStyleLbl="node1" presStyleIdx="3" presStyleCnt="4" custLinFactNeighborX="-249" custLinFactNeighborY="-1123">
        <dgm:presLayoutVars>
          <dgm:bulletEnabled val="1"/>
        </dgm:presLayoutVars>
      </dgm:prSet>
      <dgm:spPr/>
      <dgm:t>
        <a:bodyPr/>
        <a:lstStyle/>
        <a:p>
          <a:endParaRPr lang="pt-BR"/>
        </a:p>
      </dgm:t>
    </dgm:pt>
    <dgm:pt modelId="{ED61416D-4117-41CA-939E-10B60D49000E}" type="pres">
      <dgm:prSet presAssocID="{631BF340-FAFD-44E7-9856-6A4AF7C54962}" presName="accent_4" presStyleCnt="0"/>
      <dgm:spPr/>
    </dgm:pt>
    <dgm:pt modelId="{BDCE3199-78EF-4F65-AC6A-508045DC587F}" type="pres">
      <dgm:prSet presAssocID="{631BF340-FAFD-44E7-9856-6A4AF7C54962}" presName="accentRepeatNode" presStyleLbl="solidFgAcc1" presStyleIdx="3" presStyleCnt="4"/>
      <dgm:spPr/>
    </dgm:pt>
  </dgm:ptLst>
  <dgm:cxnLst>
    <dgm:cxn modelId="{F2FAE4E8-F1D4-4AE5-B612-EEDFD8423772}" srcId="{028CF1DE-E9DA-4C3D-9A05-509AF7558341}" destId="{3778F793-4B02-454A-92C1-9531EF604786}" srcOrd="2" destOrd="0" parTransId="{80E5BEE1-597D-4656-B585-06B9007E98DA}" sibTransId="{5A392D61-F216-4E7E-9C27-A6ACD11EB096}"/>
    <dgm:cxn modelId="{A6AE7D73-F9AB-4C1E-A2ED-FD3C027C335E}" type="presOf" srcId="{2B68886D-0471-4D0B-806C-947A3E94965E}" destId="{134156E9-8E60-41D8-A16A-63D8F9DBA6E4}" srcOrd="0" destOrd="0" presId="urn:microsoft.com/office/officeart/2008/layout/VerticalCurvedList"/>
    <dgm:cxn modelId="{8CBAF7EA-C2B4-4ED8-A7F5-C0E6405C1EF7}" type="presOf" srcId="{631BF340-FAFD-44E7-9856-6A4AF7C54962}" destId="{A33136F2-0F9C-468B-B65C-A646743FC827}" srcOrd="0" destOrd="0" presId="urn:microsoft.com/office/officeart/2008/layout/VerticalCurvedList"/>
    <dgm:cxn modelId="{6112CDBB-1ADD-4018-88A2-BCFFE8522321}" srcId="{028CF1DE-E9DA-4C3D-9A05-509AF7558341}" destId="{68A68C49-9D2B-4DCC-B4DE-8D3514D9441F}" srcOrd="1" destOrd="0" parTransId="{2A56F498-2AA4-48C2-8B77-49A0775A19E3}" sibTransId="{AB9155F3-9788-4939-8199-B073C7CEF40A}"/>
    <dgm:cxn modelId="{CD282174-CA5B-4DB6-B8ED-F18759ABCFA1}" srcId="{028CF1DE-E9DA-4C3D-9A05-509AF7558341}" destId="{631BF340-FAFD-44E7-9856-6A4AF7C54962}" srcOrd="3" destOrd="0" parTransId="{D8189996-51D1-4462-84ED-E837A12FBD85}" sibTransId="{EC7AADB6-AF7B-45E5-A5F7-17DB1F6458C6}"/>
    <dgm:cxn modelId="{F2FD624E-5549-4E7E-9D6F-D47CBC2804D1}" type="presOf" srcId="{68A68C49-9D2B-4DCC-B4DE-8D3514D9441F}" destId="{D1F3078F-F695-4A33-9438-A4066598049A}" srcOrd="0" destOrd="0" presId="urn:microsoft.com/office/officeart/2008/layout/VerticalCurvedList"/>
    <dgm:cxn modelId="{83FE1268-7028-4CC1-8360-2F01EEC15CB8}" type="presOf" srcId="{3778F793-4B02-454A-92C1-9531EF604786}" destId="{7CF82A30-3682-4804-BAB2-75B1B628573B}" srcOrd="0" destOrd="0" presId="urn:microsoft.com/office/officeart/2008/layout/VerticalCurvedList"/>
    <dgm:cxn modelId="{03C26F6F-C074-4418-BE74-4626348A25F2}" type="presOf" srcId="{5F967B23-42EE-4D70-83BA-DFB0D638CC6D}" destId="{524855A8-88E2-448B-9C13-CFCE044C2FEF}" srcOrd="0" destOrd="0" presId="urn:microsoft.com/office/officeart/2008/layout/VerticalCurvedList"/>
    <dgm:cxn modelId="{52C575E3-8612-4B52-84BD-65ADBBDECDF2}" type="presOf" srcId="{028CF1DE-E9DA-4C3D-9A05-509AF7558341}" destId="{43E67240-2CCF-4443-9206-87389490AEE7}" srcOrd="0" destOrd="0" presId="urn:microsoft.com/office/officeart/2008/layout/VerticalCurvedList"/>
    <dgm:cxn modelId="{0EEA6FA9-83E9-4578-89FD-C55114392A62}" srcId="{028CF1DE-E9DA-4C3D-9A05-509AF7558341}" destId="{2B68886D-0471-4D0B-806C-947A3E94965E}" srcOrd="0" destOrd="0" parTransId="{626DE93A-3FB8-4405-80DB-10B6F2944115}" sibTransId="{5F967B23-42EE-4D70-83BA-DFB0D638CC6D}"/>
    <dgm:cxn modelId="{50680E3A-0C82-43CB-95F0-4AD16B2A50B6}" type="presParOf" srcId="{43E67240-2CCF-4443-9206-87389490AEE7}" destId="{916BA07A-26B0-4E9F-88FE-7A0D72FCA288}" srcOrd="0" destOrd="0" presId="urn:microsoft.com/office/officeart/2008/layout/VerticalCurvedList"/>
    <dgm:cxn modelId="{A7105D51-1BF1-4E52-A711-D5FD5836353F}" type="presParOf" srcId="{916BA07A-26B0-4E9F-88FE-7A0D72FCA288}" destId="{62DBA426-34CD-4766-B470-A269BAF64AB9}" srcOrd="0" destOrd="0" presId="urn:microsoft.com/office/officeart/2008/layout/VerticalCurvedList"/>
    <dgm:cxn modelId="{83245DC3-2368-4FC6-8485-33520907B8C7}" type="presParOf" srcId="{62DBA426-34CD-4766-B470-A269BAF64AB9}" destId="{F54F79F7-9248-49D5-8EAC-87E23E7A9EDB}" srcOrd="0" destOrd="0" presId="urn:microsoft.com/office/officeart/2008/layout/VerticalCurvedList"/>
    <dgm:cxn modelId="{3C903882-54F0-4346-9B65-13F7FADE8F30}" type="presParOf" srcId="{62DBA426-34CD-4766-B470-A269BAF64AB9}" destId="{524855A8-88E2-448B-9C13-CFCE044C2FEF}" srcOrd="1" destOrd="0" presId="urn:microsoft.com/office/officeart/2008/layout/VerticalCurvedList"/>
    <dgm:cxn modelId="{66E0923F-D1CB-48E4-A4AA-8C5374A4CBF7}" type="presParOf" srcId="{62DBA426-34CD-4766-B470-A269BAF64AB9}" destId="{48AFFDC0-4DCE-4436-9F8E-050EF3124FE7}" srcOrd="2" destOrd="0" presId="urn:microsoft.com/office/officeart/2008/layout/VerticalCurvedList"/>
    <dgm:cxn modelId="{933FA641-6AE2-4FEF-8DD3-F395EC00D047}" type="presParOf" srcId="{62DBA426-34CD-4766-B470-A269BAF64AB9}" destId="{C9A2A39F-B341-47ED-ADE7-19AD75A80FCB}" srcOrd="3" destOrd="0" presId="urn:microsoft.com/office/officeart/2008/layout/VerticalCurvedList"/>
    <dgm:cxn modelId="{D3E8B440-29D5-438D-8B2B-88907FBEFC27}" type="presParOf" srcId="{916BA07A-26B0-4E9F-88FE-7A0D72FCA288}" destId="{134156E9-8E60-41D8-A16A-63D8F9DBA6E4}" srcOrd="1" destOrd="0" presId="urn:microsoft.com/office/officeart/2008/layout/VerticalCurvedList"/>
    <dgm:cxn modelId="{18472C86-280A-4185-A732-91B680CDD4E4}" type="presParOf" srcId="{916BA07A-26B0-4E9F-88FE-7A0D72FCA288}" destId="{F4F3811E-520B-4062-97F4-81C84FF83B1B}" srcOrd="2" destOrd="0" presId="urn:microsoft.com/office/officeart/2008/layout/VerticalCurvedList"/>
    <dgm:cxn modelId="{524078F8-8B6B-4429-9AFF-A46237C5D135}" type="presParOf" srcId="{F4F3811E-520B-4062-97F4-81C84FF83B1B}" destId="{0B5017A4-F612-4910-9E28-6F9F86522E72}" srcOrd="0" destOrd="0" presId="urn:microsoft.com/office/officeart/2008/layout/VerticalCurvedList"/>
    <dgm:cxn modelId="{DEC1F9C7-6F31-478F-AA92-162760FEFDE6}" type="presParOf" srcId="{916BA07A-26B0-4E9F-88FE-7A0D72FCA288}" destId="{D1F3078F-F695-4A33-9438-A4066598049A}" srcOrd="3" destOrd="0" presId="urn:microsoft.com/office/officeart/2008/layout/VerticalCurvedList"/>
    <dgm:cxn modelId="{BE98B038-517D-4E5F-9C64-7146EFD97C35}" type="presParOf" srcId="{916BA07A-26B0-4E9F-88FE-7A0D72FCA288}" destId="{DF60C433-A9FE-4DBB-8FDB-AD7D05268A79}" srcOrd="4" destOrd="0" presId="urn:microsoft.com/office/officeart/2008/layout/VerticalCurvedList"/>
    <dgm:cxn modelId="{0774FA35-3F75-48AB-A27C-0D63897914C6}" type="presParOf" srcId="{DF60C433-A9FE-4DBB-8FDB-AD7D05268A79}" destId="{38ABD7A8-EE11-4A6B-8646-D642762F4097}" srcOrd="0" destOrd="0" presId="urn:microsoft.com/office/officeart/2008/layout/VerticalCurvedList"/>
    <dgm:cxn modelId="{CB882DC6-4492-4416-8191-3BC2AE5E7E1F}" type="presParOf" srcId="{916BA07A-26B0-4E9F-88FE-7A0D72FCA288}" destId="{7CF82A30-3682-4804-BAB2-75B1B628573B}" srcOrd="5" destOrd="0" presId="urn:microsoft.com/office/officeart/2008/layout/VerticalCurvedList"/>
    <dgm:cxn modelId="{A77E7B72-262C-4A17-AA5D-EEF99CED5385}" type="presParOf" srcId="{916BA07A-26B0-4E9F-88FE-7A0D72FCA288}" destId="{425D093B-8D8E-42EB-AF38-80AA1F8E44E8}" srcOrd="6" destOrd="0" presId="urn:microsoft.com/office/officeart/2008/layout/VerticalCurvedList"/>
    <dgm:cxn modelId="{54712599-4B18-4E8D-8F4A-D56147A10E6B}" type="presParOf" srcId="{425D093B-8D8E-42EB-AF38-80AA1F8E44E8}" destId="{64A55C62-654E-49C2-9CFC-8B64B5B65DDC}" srcOrd="0" destOrd="0" presId="urn:microsoft.com/office/officeart/2008/layout/VerticalCurvedList"/>
    <dgm:cxn modelId="{E26A2EDD-0F8C-4C01-B63C-DC76DF701A63}" type="presParOf" srcId="{916BA07A-26B0-4E9F-88FE-7A0D72FCA288}" destId="{A33136F2-0F9C-468B-B65C-A646743FC827}" srcOrd="7" destOrd="0" presId="urn:microsoft.com/office/officeart/2008/layout/VerticalCurvedList"/>
    <dgm:cxn modelId="{7D5E7841-C7B6-4815-9AC1-A20D274513F3}" type="presParOf" srcId="{916BA07A-26B0-4E9F-88FE-7A0D72FCA288}" destId="{ED61416D-4117-41CA-939E-10B60D49000E}" srcOrd="8" destOrd="0" presId="urn:microsoft.com/office/officeart/2008/layout/VerticalCurvedList"/>
    <dgm:cxn modelId="{61F4AB71-7609-4F8C-9210-7C1D2AB36BC0}" type="presParOf" srcId="{ED61416D-4117-41CA-939E-10B60D49000E}" destId="{BDCE3199-78EF-4F65-AC6A-508045DC587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43B58C-881E-44D1-9F2C-64D2F8F50DB4}"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7ECA0153-E9B6-45B6-9D88-D90EB318AE72}">
      <dgm:prSet phldrT="[Texto]"/>
      <dgm:spPr/>
      <dgm:t>
        <a:bodyPr/>
        <a:lstStyle/>
        <a:p>
          <a:r>
            <a:rPr lang="pt-BR" dirty="0" smtClean="0"/>
            <a:t>Modelo 1</a:t>
          </a:r>
          <a:endParaRPr lang="pt-BR" dirty="0"/>
        </a:p>
      </dgm:t>
    </dgm:pt>
    <dgm:pt modelId="{D1EC9311-3DB8-40A5-80B1-02DACB4D0244}" type="parTrans" cxnId="{611C032F-FF58-457A-A0C2-81C8B8765ADC}">
      <dgm:prSet/>
      <dgm:spPr/>
      <dgm:t>
        <a:bodyPr/>
        <a:lstStyle/>
        <a:p>
          <a:endParaRPr lang="pt-BR"/>
        </a:p>
      </dgm:t>
    </dgm:pt>
    <dgm:pt modelId="{F081CF8A-5048-44BE-8B6F-25E52D7F586A}" type="sibTrans" cxnId="{611C032F-FF58-457A-A0C2-81C8B8765ADC}">
      <dgm:prSet/>
      <dgm:spPr/>
      <dgm:t>
        <a:bodyPr/>
        <a:lstStyle/>
        <a:p>
          <a:endParaRPr lang="pt-BR"/>
        </a:p>
      </dgm:t>
    </dgm:pt>
    <dgm:pt modelId="{CB73D2A5-FCF0-42EA-84E6-2CD359D7974D}">
      <dgm:prSet phldrT="[Texto]"/>
      <dgm:spPr/>
      <dgm:t>
        <a:bodyPr/>
        <a:lstStyle/>
        <a:p>
          <a:r>
            <a:rPr lang="pt-BR" dirty="0" smtClean="0"/>
            <a:t>carimbo datador, usado pelos SIF e Unidades Emitentes que dispõe de Serviço de Inspeção Federal responsável pela emissão de Certificado Sanitário e Guia de Trânsito</a:t>
          </a:r>
          <a:endParaRPr lang="pt-BR" dirty="0"/>
        </a:p>
      </dgm:t>
    </dgm:pt>
    <dgm:pt modelId="{0462B969-04F5-4694-853B-C453BD6ECBF0}" type="parTrans" cxnId="{DCB262DF-055C-4316-893E-39BCCCFFFE60}">
      <dgm:prSet/>
      <dgm:spPr/>
      <dgm:t>
        <a:bodyPr/>
        <a:lstStyle/>
        <a:p>
          <a:endParaRPr lang="pt-BR"/>
        </a:p>
      </dgm:t>
    </dgm:pt>
    <dgm:pt modelId="{8C159690-6C1D-4F6C-B87C-E57DE1F5D596}" type="sibTrans" cxnId="{DCB262DF-055C-4316-893E-39BCCCFFFE60}">
      <dgm:prSet/>
      <dgm:spPr/>
      <dgm:t>
        <a:bodyPr/>
        <a:lstStyle/>
        <a:p>
          <a:endParaRPr lang="pt-BR"/>
        </a:p>
      </dgm:t>
    </dgm:pt>
    <dgm:pt modelId="{DBC74452-52DC-4360-B69B-5C9FE164A3A4}" type="pres">
      <dgm:prSet presAssocID="{8543B58C-881E-44D1-9F2C-64D2F8F50DB4}" presName="theList" presStyleCnt="0">
        <dgm:presLayoutVars>
          <dgm:dir/>
          <dgm:animLvl val="lvl"/>
          <dgm:resizeHandles val="exact"/>
        </dgm:presLayoutVars>
      </dgm:prSet>
      <dgm:spPr/>
    </dgm:pt>
    <dgm:pt modelId="{9DC00B56-F117-44AB-A3A1-AC0CBAA06022}" type="pres">
      <dgm:prSet presAssocID="{7ECA0153-E9B6-45B6-9D88-D90EB318AE72}" presName="compNode" presStyleCnt="0"/>
      <dgm:spPr/>
    </dgm:pt>
    <dgm:pt modelId="{D1631714-F1BE-40F7-8747-B0826810C005}" type="pres">
      <dgm:prSet presAssocID="{7ECA0153-E9B6-45B6-9D88-D90EB318AE72}" presName="aNode" presStyleLbl="bgShp" presStyleIdx="0" presStyleCnt="1"/>
      <dgm:spPr/>
      <dgm:t>
        <a:bodyPr/>
        <a:lstStyle/>
        <a:p>
          <a:endParaRPr lang="pt-BR"/>
        </a:p>
      </dgm:t>
    </dgm:pt>
    <dgm:pt modelId="{614300A4-C2F1-4AF1-9E18-237F4A1E2D62}" type="pres">
      <dgm:prSet presAssocID="{7ECA0153-E9B6-45B6-9D88-D90EB318AE72}" presName="textNode" presStyleLbl="bgShp" presStyleIdx="0" presStyleCnt="1"/>
      <dgm:spPr/>
      <dgm:t>
        <a:bodyPr/>
        <a:lstStyle/>
        <a:p>
          <a:endParaRPr lang="pt-BR"/>
        </a:p>
      </dgm:t>
    </dgm:pt>
    <dgm:pt modelId="{63AF0EC1-B905-4F31-9632-760EED63D8E4}" type="pres">
      <dgm:prSet presAssocID="{7ECA0153-E9B6-45B6-9D88-D90EB318AE72}" presName="compChildNode" presStyleCnt="0"/>
      <dgm:spPr/>
    </dgm:pt>
    <dgm:pt modelId="{379868FC-FE7C-408E-8B76-4F4E5403BCC7}" type="pres">
      <dgm:prSet presAssocID="{7ECA0153-E9B6-45B6-9D88-D90EB318AE72}" presName="theInnerList" presStyleCnt="0"/>
      <dgm:spPr/>
    </dgm:pt>
    <dgm:pt modelId="{3384411D-D447-4B3D-88FB-316383695E65}" type="pres">
      <dgm:prSet presAssocID="{CB73D2A5-FCF0-42EA-84E6-2CD359D7974D}" presName="childNode" presStyleLbl="node1" presStyleIdx="0" presStyleCnt="1">
        <dgm:presLayoutVars>
          <dgm:bulletEnabled val="1"/>
        </dgm:presLayoutVars>
      </dgm:prSet>
      <dgm:spPr/>
      <dgm:t>
        <a:bodyPr/>
        <a:lstStyle/>
        <a:p>
          <a:endParaRPr lang="pt-BR"/>
        </a:p>
      </dgm:t>
    </dgm:pt>
  </dgm:ptLst>
  <dgm:cxnLst>
    <dgm:cxn modelId="{611C032F-FF58-457A-A0C2-81C8B8765ADC}" srcId="{8543B58C-881E-44D1-9F2C-64D2F8F50DB4}" destId="{7ECA0153-E9B6-45B6-9D88-D90EB318AE72}" srcOrd="0" destOrd="0" parTransId="{D1EC9311-3DB8-40A5-80B1-02DACB4D0244}" sibTransId="{F081CF8A-5048-44BE-8B6F-25E52D7F586A}"/>
    <dgm:cxn modelId="{DCB262DF-055C-4316-893E-39BCCCFFFE60}" srcId="{7ECA0153-E9B6-45B6-9D88-D90EB318AE72}" destId="{CB73D2A5-FCF0-42EA-84E6-2CD359D7974D}" srcOrd="0" destOrd="0" parTransId="{0462B969-04F5-4694-853B-C453BD6ECBF0}" sibTransId="{8C159690-6C1D-4F6C-B87C-E57DE1F5D596}"/>
    <dgm:cxn modelId="{A4F057EC-40E4-4943-9430-2B7655393912}" type="presOf" srcId="{7ECA0153-E9B6-45B6-9D88-D90EB318AE72}" destId="{614300A4-C2F1-4AF1-9E18-237F4A1E2D62}" srcOrd="1" destOrd="0" presId="urn:microsoft.com/office/officeart/2005/8/layout/lProcess2"/>
    <dgm:cxn modelId="{831E5574-E969-4A9B-879A-D77EB29BC8C9}" type="presOf" srcId="{8543B58C-881E-44D1-9F2C-64D2F8F50DB4}" destId="{DBC74452-52DC-4360-B69B-5C9FE164A3A4}" srcOrd="0" destOrd="0" presId="urn:microsoft.com/office/officeart/2005/8/layout/lProcess2"/>
    <dgm:cxn modelId="{B7C96F46-8210-41BD-99EA-D8D8C089BD3E}" type="presOf" srcId="{7ECA0153-E9B6-45B6-9D88-D90EB318AE72}" destId="{D1631714-F1BE-40F7-8747-B0826810C005}" srcOrd="0" destOrd="0" presId="urn:microsoft.com/office/officeart/2005/8/layout/lProcess2"/>
    <dgm:cxn modelId="{F59DE89D-96BE-4794-A638-010EAAF63BF9}" type="presOf" srcId="{CB73D2A5-FCF0-42EA-84E6-2CD359D7974D}" destId="{3384411D-D447-4B3D-88FB-316383695E65}" srcOrd="0" destOrd="0" presId="urn:microsoft.com/office/officeart/2005/8/layout/lProcess2"/>
    <dgm:cxn modelId="{A41D58AA-C3B5-4B52-A9DA-517937890186}" type="presParOf" srcId="{DBC74452-52DC-4360-B69B-5C9FE164A3A4}" destId="{9DC00B56-F117-44AB-A3A1-AC0CBAA06022}" srcOrd="0" destOrd="0" presId="urn:microsoft.com/office/officeart/2005/8/layout/lProcess2"/>
    <dgm:cxn modelId="{B1DA9838-F153-41F6-B1C4-157EB537DCEC}" type="presParOf" srcId="{9DC00B56-F117-44AB-A3A1-AC0CBAA06022}" destId="{D1631714-F1BE-40F7-8747-B0826810C005}" srcOrd="0" destOrd="0" presId="urn:microsoft.com/office/officeart/2005/8/layout/lProcess2"/>
    <dgm:cxn modelId="{18A1EAC7-A085-422C-A546-0397EBB223AF}" type="presParOf" srcId="{9DC00B56-F117-44AB-A3A1-AC0CBAA06022}" destId="{614300A4-C2F1-4AF1-9E18-237F4A1E2D62}" srcOrd="1" destOrd="0" presId="urn:microsoft.com/office/officeart/2005/8/layout/lProcess2"/>
    <dgm:cxn modelId="{01E16908-01B5-429E-B618-77F31FAA1539}" type="presParOf" srcId="{9DC00B56-F117-44AB-A3A1-AC0CBAA06022}" destId="{63AF0EC1-B905-4F31-9632-760EED63D8E4}" srcOrd="2" destOrd="0" presId="urn:microsoft.com/office/officeart/2005/8/layout/lProcess2"/>
    <dgm:cxn modelId="{6CAAC080-4AC4-4A87-8AD1-E13F52A197B3}" type="presParOf" srcId="{63AF0EC1-B905-4F31-9632-760EED63D8E4}" destId="{379868FC-FE7C-408E-8B76-4F4E5403BCC7}" srcOrd="0" destOrd="0" presId="urn:microsoft.com/office/officeart/2005/8/layout/lProcess2"/>
    <dgm:cxn modelId="{9FBCE4ED-388D-4FB2-A145-CB6123515CF3}" type="presParOf" srcId="{379868FC-FE7C-408E-8B76-4F4E5403BCC7}" destId="{3384411D-D447-4B3D-88FB-316383695E65}"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45964E-FC24-4B2C-8820-A8CB1C7203D5}"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66D4002E-3C21-4105-BEEE-07B84DC9938F}">
      <dgm:prSet phldrT="[Texto]"/>
      <dgm:spPr/>
      <dgm:t>
        <a:bodyPr/>
        <a:lstStyle/>
        <a:p>
          <a:r>
            <a:rPr lang="pt-BR" dirty="0" smtClean="0"/>
            <a:t>Modelo 2</a:t>
          </a:r>
          <a:endParaRPr lang="pt-BR" dirty="0"/>
        </a:p>
      </dgm:t>
    </dgm:pt>
    <dgm:pt modelId="{E5D51856-079A-416D-9CDC-487C2862551F}" type="parTrans" cxnId="{9F554CA2-9C23-4DD7-905D-533ED242A73C}">
      <dgm:prSet/>
      <dgm:spPr/>
      <dgm:t>
        <a:bodyPr/>
        <a:lstStyle/>
        <a:p>
          <a:endParaRPr lang="pt-BR"/>
        </a:p>
      </dgm:t>
    </dgm:pt>
    <dgm:pt modelId="{1B7E0B3F-4E34-4EFC-B3DC-F44E65E3A99F}" type="sibTrans" cxnId="{9F554CA2-9C23-4DD7-905D-533ED242A73C}">
      <dgm:prSet/>
      <dgm:spPr/>
      <dgm:t>
        <a:bodyPr/>
        <a:lstStyle/>
        <a:p>
          <a:endParaRPr lang="pt-BR"/>
        </a:p>
      </dgm:t>
    </dgm:pt>
    <dgm:pt modelId="{EFFD889F-77E3-4886-969D-105A9F5EC7D1}">
      <dgm:prSet phldrT="[Texto]"/>
      <dgm:spPr/>
      <dgm:t>
        <a:bodyPr/>
        <a:lstStyle/>
        <a:p>
          <a:r>
            <a:rPr lang="pt-BR" dirty="0" smtClean="0"/>
            <a:t>carimbo datador, usado pelas Unidades do VIGIAGRO junto aos portos, aeroportos, postos de fronteira, aduanas especiais ou recintos especiais de despacho aduaneiro.</a:t>
          </a:r>
          <a:endParaRPr lang="pt-BR" dirty="0"/>
        </a:p>
      </dgm:t>
    </dgm:pt>
    <dgm:pt modelId="{F3F5FF18-464C-492A-A646-8D0B4C63C98D}" type="parTrans" cxnId="{B1F933E1-8CD0-4495-9627-DD00D4062BAD}">
      <dgm:prSet/>
      <dgm:spPr/>
      <dgm:t>
        <a:bodyPr/>
        <a:lstStyle/>
        <a:p>
          <a:endParaRPr lang="pt-BR"/>
        </a:p>
      </dgm:t>
    </dgm:pt>
    <dgm:pt modelId="{7A933C60-199C-48BC-926A-5C475256969D}" type="sibTrans" cxnId="{B1F933E1-8CD0-4495-9627-DD00D4062BAD}">
      <dgm:prSet/>
      <dgm:spPr/>
      <dgm:t>
        <a:bodyPr/>
        <a:lstStyle/>
        <a:p>
          <a:endParaRPr lang="pt-BR"/>
        </a:p>
      </dgm:t>
    </dgm:pt>
    <dgm:pt modelId="{30D42F62-9FA7-4BAB-9A40-669088827BC5}" type="pres">
      <dgm:prSet presAssocID="{6D45964E-FC24-4B2C-8820-A8CB1C7203D5}" presName="theList" presStyleCnt="0">
        <dgm:presLayoutVars>
          <dgm:dir/>
          <dgm:animLvl val="lvl"/>
          <dgm:resizeHandles val="exact"/>
        </dgm:presLayoutVars>
      </dgm:prSet>
      <dgm:spPr/>
    </dgm:pt>
    <dgm:pt modelId="{8CF2D74F-DF40-4436-A2E3-E842478BF6B1}" type="pres">
      <dgm:prSet presAssocID="{66D4002E-3C21-4105-BEEE-07B84DC9938F}" presName="compNode" presStyleCnt="0"/>
      <dgm:spPr/>
    </dgm:pt>
    <dgm:pt modelId="{A4B3235A-D49C-4CCF-A195-1F128966BD8F}" type="pres">
      <dgm:prSet presAssocID="{66D4002E-3C21-4105-BEEE-07B84DC9938F}" presName="aNode" presStyleLbl="bgShp" presStyleIdx="0" presStyleCnt="1"/>
      <dgm:spPr/>
      <dgm:t>
        <a:bodyPr/>
        <a:lstStyle/>
        <a:p>
          <a:endParaRPr lang="pt-BR"/>
        </a:p>
      </dgm:t>
    </dgm:pt>
    <dgm:pt modelId="{50D249B1-361B-43E2-96E5-AD89B18B009F}" type="pres">
      <dgm:prSet presAssocID="{66D4002E-3C21-4105-BEEE-07B84DC9938F}" presName="textNode" presStyleLbl="bgShp" presStyleIdx="0" presStyleCnt="1"/>
      <dgm:spPr/>
      <dgm:t>
        <a:bodyPr/>
        <a:lstStyle/>
        <a:p>
          <a:endParaRPr lang="pt-BR"/>
        </a:p>
      </dgm:t>
    </dgm:pt>
    <dgm:pt modelId="{8346E852-DBF7-473E-A737-CB83C78DE36F}" type="pres">
      <dgm:prSet presAssocID="{66D4002E-3C21-4105-BEEE-07B84DC9938F}" presName="compChildNode" presStyleCnt="0"/>
      <dgm:spPr/>
    </dgm:pt>
    <dgm:pt modelId="{44D76966-8BAA-45D0-93AF-99F203311BB9}" type="pres">
      <dgm:prSet presAssocID="{66D4002E-3C21-4105-BEEE-07B84DC9938F}" presName="theInnerList" presStyleCnt="0"/>
      <dgm:spPr/>
    </dgm:pt>
    <dgm:pt modelId="{9428345E-27E0-4C0D-9459-E47C25F1D8DA}" type="pres">
      <dgm:prSet presAssocID="{EFFD889F-77E3-4886-969D-105A9F5EC7D1}" presName="childNode" presStyleLbl="node1" presStyleIdx="0" presStyleCnt="1">
        <dgm:presLayoutVars>
          <dgm:bulletEnabled val="1"/>
        </dgm:presLayoutVars>
      </dgm:prSet>
      <dgm:spPr/>
      <dgm:t>
        <a:bodyPr/>
        <a:lstStyle/>
        <a:p>
          <a:endParaRPr lang="pt-BR"/>
        </a:p>
      </dgm:t>
    </dgm:pt>
  </dgm:ptLst>
  <dgm:cxnLst>
    <dgm:cxn modelId="{9F554CA2-9C23-4DD7-905D-533ED242A73C}" srcId="{6D45964E-FC24-4B2C-8820-A8CB1C7203D5}" destId="{66D4002E-3C21-4105-BEEE-07B84DC9938F}" srcOrd="0" destOrd="0" parTransId="{E5D51856-079A-416D-9CDC-487C2862551F}" sibTransId="{1B7E0B3F-4E34-4EFC-B3DC-F44E65E3A99F}"/>
    <dgm:cxn modelId="{B1F933E1-8CD0-4495-9627-DD00D4062BAD}" srcId="{66D4002E-3C21-4105-BEEE-07B84DC9938F}" destId="{EFFD889F-77E3-4886-969D-105A9F5EC7D1}" srcOrd="0" destOrd="0" parTransId="{F3F5FF18-464C-492A-A646-8D0B4C63C98D}" sibTransId="{7A933C60-199C-48BC-926A-5C475256969D}"/>
    <dgm:cxn modelId="{0AEA79D4-755F-4810-9CE9-38B13A339527}" type="presOf" srcId="{6D45964E-FC24-4B2C-8820-A8CB1C7203D5}" destId="{30D42F62-9FA7-4BAB-9A40-669088827BC5}" srcOrd="0" destOrd="0" presId="urn:microsoft.com/office/officeart/2005/8/layout/lProcess2"/>
    <dgm:cxn modelId="{0CDC67CB-1203-41E6-A4F4-0D2E0BF384FF}" type="presOf" srcId="{EFFD889F-77E3-4886-969D-105A9F5EC7D1}" destId="{9428345E-27E0-4C0D-9459-E47C25F1D8DA}" srcOrd="0" destOrd="0" presId="urn:microsoft.com/office/officeart/2005/8/layout/lProcess2"/>
    <dgm:cxn modelId="{D374C103-A899-445F-86EA-6909C063B4B7}" type="presOf" srcId="{66D4002E-3C21-4105-BEEE-07B84DC9938F}" destId="{A4B3235A-D49C-4CCF-A195-1F128966BD8F}" srcOrd="0" destOrd="0" presId="urn:microsoft.com/office/officeart/2005/8/layout/lProcess2"/>
    <dgm:cxn modelId="{11667B09-0A64-47F5-9A4E-914287AA139C}" type="presOf" srcId="{66D4002E-3C21-4105-BEEE-07B84DC9938F}" destId="{50D249B1-361B-43E2-96E5-AD89B18B009F}" srcOrd="1" destOrd="0" presId="urn:microsoft.com/office/officeart/2005/8/layout/lProcess2"/>
    <dgm:cxn modelId="{2E022644-1357-43E3-8879-2A3FC8F903D0}" type="presParOf" srcId="{30D42F62-9FA7-4BAB-9A40-669088827BC5}" destId="{8CF2D74F-DF40-4436-A2E3-E842478BF6B1}" srcOrd="0" destOrd="0" presId="urn:microsoft.com/office/officeart/2005/8/layout/lProcess2"/>
    <dgm:cxn modelId="{D973206C-3F4D-44E3-9229-FA97A650C911}" type="presParOf" srcId="{8CF2D74F-DF40-4436-A2E3-E842478BF6B1}" destId="{A4B3235A-D49C-4CCF-A195-1F128966BD8F}" srcOrd="0" destOrd="0" presId="urn:microsoft.com/office/officeart/2005/8/layout/lProcess2"/>
    <dgm:cxn modelId="{D385A763-9D21-4387-8C8C-CDD8C3E1EAC5}" type="presParOf" srcId="{8CF2D74F-DF40-4436-A2E3-E842478BF6B1}" destId="{50D249B1-361B-43E2-96E5-AD89B18B009F}" srcOrd="1" destOrd="0" presId="urn:microsoft.com/office/officeart/2005/8/layout/lProcess2"/>
    <dgm:cxn modelId="{1EE0EA5A-588E-42C8-A17A-2547F4371708}" type="presParOf" srcId="{8CF2D74F-DF40-4436-A2E3-E842478BF6B1}" destId="{8346E852-DBF7-473E-A737-CB83C78DE36F}" srcOrd="2" destOrd="0" presId="urn:microsoft.com/office/officeart/2005/8/layout/lProcess2"/>
    <dgm:cxn modelId="{8CB5EB26-1B85-46E5-83B0-512228663FD5}" type="presParOf" srcId="{8346E852-DBF7-473E-A737-CB83C78DE36F}" destId="{44D76966-8BAA-45D0-93AF-99F203311BB9}" srcOrd="0" destOrd="0" presId="urn:microsoft.com/office/officeart/2005/8/layout/lProcess2"/>
    <dgm:cxn modelId="{E1758773-D60A-4C36-BFB1-D111AA5546EA}" type="presParOf" srcId="{44D76966-8BAA-45D0-93AF-99F203311BB9}" destId="{9428345E-27E0-4C0D-9459-E47C25F1D8DA}"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250CD0-40AF-4EF5-86C6-B9C71F29265A}"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0A9F665D-7CF9-4935-B614-32703FA707C4}">
      <dgm:prSet phldrT="[Texto]"/>
      <dgm:spPr/>
      <dgm:t>
        <a:bodyPr/>
        <a:lstStyle/>
        <a:p>
          <a:r>
            <a:rPr lang="pt-BR" dirty="0" smtClean="0"/>
            <a:t>Modelo 3</a:t>
          </a:r>
          <a:endParaRPr lang="pt-BR" dirty="0"/>
        </a:p>
      </dgm:t>
    </dgm:pt>
    <dgm:pt modelId="{DDE3E9A1-FB0E-4283-AD1D-9068614333D8}" type="parTrans" cxnId="{E997141A-24FC-43B6-98B1-9316B50F8E5A}">
      <dgm:prSet/>
      <dgm:spPr/>
      <dgm:t>
        <a:bodyPr/>
        <a:lstStyle/>
        <a:p>
          <a:endParaRPr lang="pt-BR"/>
        </a:p>
      </dgm:t>
    </dgm:pt>
    <dgm:pt modelId="{CBE22B50-1F43-48AC-8479-540593A60869}" type="sibTrans" cxnId="{E997141A-24FC-43B6-98B1-9316B50F8E5A}">
      <dgm:prSet/>
      <dgm:spPr/>
      <dgm:t>
        <a:bodyPr/>
        <a:lstStyle/>
        <a:p>
          <a:endParaRPr lang="pt-BR"/>
        </a:p>
      </dgm:t>
    </dgm:pt>
    <dgm:pt modelId="{D8B953AA-4175-4314-A5DF-0287B961496E}">
      <dgm:prSet phldrT="[Texto]"/>
      <dgm:spPr/>
      <dgm:t>
        <a:bodyPr/>
        <a:lstStyle/>
        <a:p>
          <a:r>
            <a:rPr lang="pt-BR" dirty="0" smtClean="0"/>
            <a:t>carimbo datador para identificação de </a:t>
          </a:r>
          <a:r>
            <a:rPr lang="pt-BR" dirty="0" err="1" smtClean="0"/>
            <a:t>relacração</a:t>
          </a:r>
          <a:r>
            <a:rPr lang="pt-BR" dirty="0" smtClean="0"/>
            <a:t>, usado pelas Unidades do VIGIAGRO junto aos portos, aeroportos, postos de fronteira, aduanas especiais ou recintos especiais de despacho aduaneiro, para aposição em CSI nos casos de contentores de exportação submetidos a vistoria física, realizada pela autoridade aduaneira ou outros órgãos de fiscalização.</a:t>
          </a:r>
          <a:endParaRPr lang="pt-BR" dirty="0"/>
        </a:p>
      </dgm:t>
    </dgm:pt>
    <dgm:pt modelId="{FDE08F3C-8BF4-408B-9277-2316BE1F0DE6}" type="parTrans" cxnId="{A494F546-C990-4590-BD93-7711937418B6}">
      <dgm:prSet/>
      <dgm:spPr/>
      <dgm:t>
        <a:bodyPr/>
        <a:lstStyle/>
        <a:p>
          <a:endParaRPr lang="pt-BR"/>
        </a:p>
      </dgm:t>
    </dgm:pt>
    <dgm:pt modelId="{72D4F735-2C0C-4E47-93F3-B3DA5B2E21A6}" type="sibTrans" cxnId="{A494F546-C990-4590-BD93-7711937418B6}">
      <dgm:prSet/>
      <dgm:spPr/>
      <dgm:t>
        <a:bodyPr/>
        <a:lstStyle/>
        <a:p>
          <a:endParaRPr lang="pt-BR"/>
        </a:p>
      </dgm:t>
    </dgm:pt>
    <dgm:pt modelId="{4D905DCA-FD84-4CEB-A9B5-278FA174F6B6}" type="pres">
      <dgm:prSet presAssocID="{95250CD0-40AF-4EF5-86C6-B9C71F29265A}" presName="theList" presStyleCnt="0">
        <dgm:presLayoutVars>
          <dgm:dir/>
          <dgm:animLvl val="lvl"/>
          <dgm:resizeHandles val="exact"/>
        </dgm:presLayoutVars>
      </dgm:prSet>
      <dgm:spPr/>
    </dgm:pt>
    <dgm:pt modelId="{F3E8A177-C12C-4DF2-95A8-274365B8BC4B}" type="pres">
      <dgm:prSet presAssocID="{0A9F665D-7CF9-4935-B614-32703FA707C4}" presName="compNode" presStyleCnt="0"/>
      <dgm:spPr/>
    </dgm:pt>
    <dgm:pt modelId="{BA32283E-0EE9-419D-8B13-52BF3CC87561}" type="pres">
      <dgm:prSet presAssocID="{0A9F665D-7CF9-4935-B614-32703FA707C4}" presName="aNode" presStyleLbl="bgShp" presStyleIdx="0" presStyleCnt="1"/>
      <dgm:spPr/>
      <dgm:t>
        <a:bodyPr/>
        <a:lstStyle/>
        <a:p>
          <a:endParaRPr lang="pt-BR"/>
        </a:p>
      </dgm:t>
    </dgm:pt>
    <dgm:pt modelId="{EE02FF05-6775-4441-9E46-0604772894F9}" type="pres">
      <dgm:prSet presAssocID="{0A9F665D-7CF9-4935-B614-32703FA707C4}" presName="textNode" presStyleLbl="bgShp" presStyleIdx="0" presStyleCnt="1"/>
      <dgm:spPr/>
      <dgm:t>
        <a:bodyPr/>
        <a:lstStyle/>
        <a:p>
          <a:endParaRPr lang="pt-BR"/>
        </a:p>
      </dgm:t>
    </dgm:pt>
    <dgm:pt modelId="{2A4484EB-F077-4CA9-8DC1-114747563A5C}" type="pres">
      <dgm:prSet presAssocID="{0A9F665D-7CF9-4935-B614-32703FA707C4}" presName="compChildNode" presStyleCnt="0"/>
      <dgm:spPr/>
    </dgm:pt>
    <dgm:pt modelId="{86A36481-E7D0-4628-A3A3-4562F92AF721}" type="pres">
      <dgm:prSet presAssocID="{0A9F665D-7CF9-4935-B614-32703FA707C4}" presName="theInnerList" presStyleCnt="0"/>
      <dgm:spPr/>
    </dgm:pt>
    <dgm:pt modelId="{FBCBB0C2-B45F-4D1B-9214-11376335204F}" type="pres">
      <dgm:prSet presAssocID="{D8B953AA-4175-4314-A5DF-0287B961496E}" presName="childNode" presStyleLbl="node1" presStyleIdx="0" presStyleCnt="1">
        <dgm:presLayoutVars>
          <dgm:bulletEnabled val="1"/>
        </dgm:presLayoutVars>
      </dgm:prSet>
      <dgm:spPr/>
      <dgm:t>
        <a:bodyPr/>
        <a:lstStyle/>
        <a:p>
          <a:endParaRPr lang="pt-BR"/>
        </a:p>
      </dgm:t>
    </dgm:pt>
  </dgm:ptLst>
  <dgm:cxnLst>
    <dgm:cxn modelId="{5641E580-D52B-4023-8388-8893B4F3C98F}" type="presOf" srcId="{95250CD0-40AF-4EF5-86C6-B9C71F29265A}" destId="{4D905DCA-FD84-4CEB-A9B5-278FA174F6B6}" srcOrd="0" destOrd="0" presId="urn:microsoft.com/office/officeart/2005/8/layout/lProcess2"/>
    <dgm:cxn modelId="{A494F546-C990-4590-BD93-7711937418B6}" srcId="{0A9F665D-7CF9-4935-B614-32703FA707C4}" destId="{D8B953AA-4175-4314-A5DF-0287B961496E}" srcOrd="0" destOrd="0" parTransId="{FDE08F3C-8BF4-408B-9277-2316BE1F0DE6}" sibTransId="{72D4F735-2C0C-4E47-93F3-B3DA5B2E21A6}"/>
    <dgm:cxn modelId="{CBD137B3-4E3D-4074-90FE-1A3F07F6BC1D}" type="presOf" srcId="{0A9F665D-7CF9-4935-B614-32703FA707C4}" destId="{EE02FF05-6775-4441-9E46-0604772894F9}" srcOrd="1" destOrd="0" presId="urn:microsoft.com/office/officeart/2005/8/layout/lProcess2"/>
    <dgm:cxn modelId="{45E050E6-FBBF-454C-87DF-BA4E73A4CE64}" type="presOf" srcId="{0A9F665D-7CF9-4935-B614-32703FA707C4}" destId="{BA32283E-0EE9-419D-8B13-52BF3CC87561}" srcOrd="0" destOrd="0" presId="urn:microsoft.com/office/officeart/2005/8/layout/lProcess2"/>
    <dgm:cxn modelId="{E997141A-24FC-43B6-98B1-9316B50F8E5A}" srcId="{95250CD0-40AF-4EF5-86C6-B9C71F29265A}" destId="{0A9F665D-7CF9-4935-B614-32703FA707C4}" srcOrd="0" destOrd="0" parTransId="{DDE3E9A1-FB0E-4283-AD1D-9068614333D8}" sibTransId="{CBE22B50-1F43-48AC-8479-540593A60869}"/>
    <dgm:cxn modelId="{6F217393-0CF9-47C8-8319-DE7314D2CA05}" type="presOf" srcId="{D8B953AA-4175-4314-A5DF-0287B961496E}" destId="{FBCBB0C2-B45F-4D1B-9214-11376335204F}" srcOrd="0" destOrd="0" presId="urn:microsoft.com/office/officeart/2005/8/layout/lProcess2"/>
    <dgm:cxn modelId="{0D4603AF-B51F-4F77-8D81-FF8213DA3CCE}" type="presParOf" srcId="{4D905DCA-FD84-4CEB-A9B5-278FA174F6B6}" destId="{F3E8A177-C12C-4DF2-95A8-274365B8BC4B}" srcOrd="0" destOrd="0" presId="urn:microsoft.com/office/officeart/2005/8/layout/lProcess2"/>
    <dgm:cxn modelId="{952E21DF-C728-474E-B242-C112245AE014}" type="presParOf" srcId="{F3E8A177-C12C-4DF2-95A8-274365B8BC4B}" destId="{BA32283E-0EE9-419D-8B13-52BF3CC87561}" srcOrd="0" destOrd="0" presId="urn:microsoft.com/office/officeart/2005/8/layout/lProcess2"/>
    <dgm:cxn modelId="{39B01F21-3D4F-40E4-9995-DD59B2CD24C6}" type="presParOf" srcId="{F3E8A177-C12C-4DF2-95A8-274365B8BC4B}" destId="{EE02FF05-6775-4441-9E46-0604772894F9}" srcOrd="1" destOrd="0" presId="urn:microsoft.com/office/officeart/2005/8/layout/lProcess2"/>
    <dgm:cxn modelId="{9F7E4D23-E8C0-4088-BCE3-FD6ADAC1CEA2}" type="presParOf" srcId="{F3E8A177-C12C-4DF2-95A8-274365B8BC4B}" destId="{2A4484EB-F077-4CA9-8DC1-114747563A5C}" srcOrd="2" destOrd="0" presId="urn:microsoft.com/office/officeart/2005/8/layout/lProcess2"/>
    <dgm:cxn modelId="{D9E68E4F-A988-4080-A0A3-D1BF7DA80413}" type="presParOf" srcId="{2A4484EB-F077-4CA9-8DC1-114747563A5C}" destId="{86A36481-E7D0-4628-A3A3-4562F92AF721}" srcOrd="0" destOrd="0" presId="urn:microsoft.com/office/officeart/2005/8/layout/lProcess2"/>
    <dgm:cxn modelId="{61895664-5D54-44BF-8332-815DC57AC430}" type="presParOf" srcId="{86A36481-E7D0-4628-A3A3-4562F92AF721}" destId="{FBCBB0C2-B45F-4D1B-9214-11376335204F}"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10F6A6-EAC4-4E3C-93ED-996FA0BB0737}"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9A3B4D14-BA4E-4B2A-829F-5254EF23D919}">
      <dgm:prSet phldrT="[Texto]"/>
      <dgm:spPr/>
      <dgm:t>
        <a:bodyPr/>
        <a:lstStyle/>
        <a:p>
          <a:r>
            <a:rPr lang="pt-BR" dirty="0" smtClean="0"/>
            <a:t>Modelo 4</a:t>
          </a:r>
          <a:endParaRPr lang="pt-BR" dirty="0"/>
        </a:p>
      </dgm:t>
    </dgm:pt>
    <dgm:pt modelId="{67B6E2E0-7190-4616-BF63-A2A0F065599E}" type="parTrans" cxnId="{B3EE3A7D-EB13-4484-AD16-EDCC99DF0F3A}">
      <dgm:prSet/>
      <dgm:spPr/>
      <dgm:t>
        <a:bodyPr/>
        <a:lstStyle/>
        <a:p>
          <a:endParaRPr lang="pt-BR"/>
        </a:p>
      </dgm:t>
    </dgm:pt>
    <dgm:pt modelId="{A58219E1-85EA-4450-9A21-FBD590DD1C0B}" type="sibTrans" cxnId="{B3EE3A7D-EB13-4484-AD16-EDCC99DF0F3A}">
      <dgm:prSet/>
      <dgm:spPr/>
      <dgm:t>
        <a:bodyPr/>
        <a:lstStyle/>
        <a:p>
          <a:endParaRPr lang="pt-BR"/>
        </a:p>
      </dgm:t>
    </dgm:pt>
    <dgm:pt modelId="{B24055D0-59B9-4597-9749-FDC402AD4B0C}">
      <dgm:prSet phldrT="[Texto]"/>
      <dgm:spPr/>
      <dgm:t>
        <a:bodyPr/>
        <a:lstStyle/>
        <a:p>
          <a:r>
            <a:rPr lang="pt-BR" dirty="0" smtClean="0"/>
            <a:t>carimbo datador para identificação de </a:t>
          </a:r>
          <a:r>
            <a:rPr lang="pt-BR" dirty="0" err="1" smtClean="0"/>
            <a:t>reinspeção</a:t>
          </a:r>
          <a:r>
            <a:rPr lang="pt-BR" dirty="0" smtClean="0"/>
            <a:t> e </a:t>
          </a:r>
          <a:r>
            <a:rPr lang="pt-BR" dirty="0" err="1" smtClean="0"/>
            <a:t>relacração</a:t>
          </a:r>
          <a:r>
            <a:rPr lang="pt-BR" dirty="0" smtClean="0"/>
            <a:t>, usado pelas Unidades do VIGIAGRO junto aos portos, aeroportos, postos de fronteira, aduanas especiais ou recintos especiais de despacho aduaneiro, para aposição em CSI nos casos de contentores de exportação submetidos à </a:t>
          </a:r>
          <a:r>
            <a:rPr lang="pt-BR" dirty="0" err="1" smtClean="0"/>
            <a:t>reinspeção</a:t>
          </a:r>
          <a:r>
            <a:rPr lang="pt-BR" dirty="0" smtClean="0"/>
            <a:t> por determinação do MAPA ou submetidos à </a:t>
          </a:r>
          <a:r>
            <a:rPr lang="pt-BR" dirty="0" err="1" smtClean="0"/>
            <a:t>reinspeção</a:t>
          </a:r>
          <a:r>
            <a:rPr lang="pt-BR" dirty="0" smtClean="0"/>
            <a:t> quando da vistoria física realizada pela autoridade aduaneira ou outros órgãos de fiscalização.</a:t>
          </a:r>
          <a:endParaRPr lang="pt-BR" dirty="0"/>
        </a:p>
      </dgm:t>
    </dgm:pt>
    <dgm:pt modelId="{D0DF7AB2-E1C0-4E3D-8B35-67705458A4D0}" type="parTrans" cxnId="{0DFEE76D-3DFD-4552-B077-AE47C5E20115}">
      <dgm:prSet/>
      <dgm:spPr/>
      <dgm:t>
        <a:bodyPr/>
        <a:lstStyle/>
        <a:p>
          <a:endParaRPr lang="pt-BR"/>
        </a:p>
      </dgm:t>
    </dgm:pt>
    <dgm:pt modelId="{31991763-F0B4-426C-83E8-DE31E234721E}" type="sibTrans" cxnId="{0DFEE76D-3DFD-4552-B077-AE47C5E20115}">
      <dgm:prSet/>
      <dgm:spPr/>
      <dgm:t>
        <a:bodyPr/>
        <a:lstStyle/>
        <a:p>
          <a:endParaRPr lang="pt-BR"/>
        </a:p>
      </dgm:t>
    </dgm:pt>
    <dgm:pt modelId="{FF51E352-C160-434E-9267-932ED54A0D09}" type="pres">
      <dgm:prSet presAssocID="{7110F6A6-EAC4-4E3C-93ED-996FA0BB0737}" presName="theList" presStyleCnt="0">
        <dgm:presLayoutVars>
          <dgm:dir/>
          <dgm:animLvl val="lvl"/>
          <dgm:resizeHandles val="exact"/>
        </dgm:presLayoutVars>
      </dgm:prSet>
      <dgm:spPr/>
    </dgm:pt>
    <dgm:pt modelId="{156E4B15-F65F-4055-ADFB-F2057356CDF5}" type="pres">
      <dgm:prSet presAssocID="{9A3B4D14-BA4E-4B2A-829F-5254EF23D919}" presName="compNode" presStyleCnt="0"/>
      <dgm:spPr/>
    </dgm:pt>
    <dgm:pt modelId="{C8566D4E-7FF8-4C7F-946E-F055B27ED0A3}" type="pres">
      <dgm:prSet presAssocID="{9A3B4D14-BA4E-4B2A-829F-5254EF23D919}" presName="aNode" presStyleLbl="bgShp" presStyleIdx="0" presStyleCnt="1"/>
      <dgm:spPr/>
      <dgm:t>
        <a:bodyPr/>
        <a:lstStyle/>
        <a:p>
          <a:endParaRPr lang="pt-BR"/>
        </a:p>
      </dgm:t>
    </dgm:pt>
    <dgm:pt modelId="{27C1991F-D4F8-48AF-9456-566CD9B40C23}" type="pres">
      <dgm:prSet presAssocID="{9A3B4D14-BA4E-4B2A-829F-5254EF23D919}" presName="textNode" presStyleLbl="bgShp" presStyleIdx="0" presStyleCnt="1"/>
      <dgm:spPr/>
      <dgm:t>
        <a:bodyPr/>
        <a:lstStyle/>
        <a:p>
          <a:endParaRPr lang="pt-BR"/>
        </a:p>
      </dgm:t>
    </dgm:pt>
    <dgm:pt modelId="{B5499051-08C8-4244-A544-972AF6B816B4}" type="pres">
      <dgm:prSet presAssocID="{9A3B4D14-BA4E-4B2A-829F-5254EF23D919}" presName="compChildNode" presStyleCnt="0"/>
      <dgm:spPr/>
    </dgm:pt>
    <dgm:pt modelId="{3E9C31F7-2C74-4702-91B2-43243D0777EB}" type="pres">
      <dgm:prSet presAssocID="{9A3B4D14-BA4E-4B2A-829F-5254EF23D919}" presName="theInnerList" presStyleCnt="0"/>
      <dgm:spPr/>
    </dgm:pt>
    <dgm:pt modelId="{AAD5BCA4-D25F-4460-AF09-AFD7AF2CED56}" type="pres">
      <dgm:prSet presAssocID="{B24055D0-59B9-4597-9749-FDC402AD4B0C}" presName="childNode" presStyleLbl="node1" presStyleIdx="0" presStyleCnt="1">
        <dgm:presLayoutVars>
          <dgm:bulletEnabled val="1"/>
        </dgm:presLayoutVars>
      </dgm:prSet>
      <dgm:spPr/>
      <dgm:t>
        <a:bodyPr/>
        <a:lstStyle/>
        <a:p>
          <a:endParaRPr lang="pt-BR"/>
        </a:p>
      </dgm:t>
    </dgm:pt>
  </dgm:ptLst>
  <dgm:cxnLst>
    <dgm:cxn modelId="{CF3AFF4C-AB56-4119-8C6C-A6F169E7C1B1}" type="presOf" srcId="{7110F6A6-EAC4-4E3C-93ED-996FA0BB0737}" destId="{FF51E352-C160-434E-9267-932ED54A0D09}" srcOrd="0" destOrd="0" presId="urn:microsoft.com/office/officeart/2005/8/layout/lProcess2"/>
    <dgm:cxn modelId="{B3EE3A7D-EB13-4484-AD16-EDCC99DF0F3A}" srcId="{7110F6A6-EAC4-4E3C-93ED-996FA0BB0737}" destId="{9A3B4D14-BA4E-4B2A-829F-5254EF23D919}" srcOrd="0" destOrd="0" parTransId="{67B6E2E0-7190-4616-BF63-A2A0F065599E}" sibTransId="{A58219E1-85EA-4450-9A21-FBD590DD1C0B}"/>
    <dgm:cxn modelId="{0DFEE76D-3DFD-4552-B077-AE47C5E20115}" srcId="{9A3B4D14-BA4E-4B2A-829F-5254EF23D919}" destId="{B24055D0-59B9-4597-9749-FDC402AD4B0C}" srcOrd="0" destOrd="0" parTransId="{D0DF7AB2-E1C0-4E3D-8B35-67705458A4D0}" sibTransId="{31991763-F0B4-426C-83E8-DE31E234721E}"/>
    <dgm:cxn modelId="{4C5AAA77-F732-4937-9A23-CC0CCC5DC660}" type="presOf" srcId="{B24055D0-59B9-4597-9749-FDC402AD4B0C}" destId="{AAD5BCA4-D25F-4460-AF09-AFD7AF2CED56}" srcOrd="0" destOrd="0" presId="urn:microsoft.com/office/officeart/2005/8/layout/lProcess2"/>
    <dgm:cxn modelId="{971F90B4-9448-4B9C-A401-D349C6B3F278}" type="presOf" srcId="{9A3B4D14-BA4E-4B2A-829F-5254EF23D919}" destId="{27C1991F-D4F8-48AF-9456-566CD9B40C23}" srcOrd="1" destOrd="0" presId="urn:microsoft.com/office/officeart/2005/8/layout/lProcess2"/>
    <dgm:cxn modelId="{977D7DB0-4C85-4F8E-B480-C11F19AE2A1E}" type="presOf" srcId="{9A3B4D14-BA4E-4B2A-829F-5254EF23D919}" destId="{C8566D4E-7FF8-4C7F-946E-F055B27ED0A3}" srcOrd="0" destOrd="0" presId="urn:microsoft.com/office/officeart/2005/8/layout/lProcess2"/>
    <dgm:cxn modelId="{B7D843E3-5345-4500-B2DD-DA1BAE45F86F}" type="presParOf" srcId="{FF51E352-C160-434E-9267-932ED54A0D09}" destId="{156E4B15-F65F-4055-ADFB-F2057356CDF5}" srcOrd="0" destOrd="0" presId="urn:microsoft.com/office/officeart/2005/8/layout/lProcess2"/>
    <dgm:cxn modelId="{3190E4AC-B9DF-4382-8387-A6876FD4850B}" type="presParOf" srcId="{156E4B15-F65F-4055-ADFB-F2057356CDF5}" destId="{C8566D4E-7FF8-4C7F-946E-F055B27ED0A3}" srcOrd="0" destOrd="0" presId="urn:microsoft.com/office/officeart/2005/8/layout/lProcess2"/>
    <dgm:cxn modelId="{437FE38F-5342-4559-B724-9289B6CFBF45}" type="presParOf" srcId="{156E4B15-F65F-4055-ADFB-F2057356CDF5}" destId="{27C1991F-D4F8-48AF-9456-566CD9B40C23}" srcOrd="1" destOrd="0" presId="urn:microsoft.com/office/officeart/2005/8/layout/lProcess2"/>
    <dgm:cxn modelId="{87EBB746-8699-4D7D-9FE4-8546FC9B63DC}" type="presParOf" srcId="{156E4B15-F65F-4055-ADFB-F2057356CDF5}" destId="{B5499051-08C8-4244-A544-972AF6B816B4}" srcOrd="2" destOrd="0" presId="urn:microsoft.com/office/officeart/2005/8/layout/lProcess2"/>
    <dgm:cxn modelId="{9EBA034B-E46E-4388-A9A4-36601DD6DC04}" type="presParOf" srcId="{B5499051-08C8-4244-A544-972AF6B816B4}" destId="{3E9C31F7-2C74-4702-91B2-43243D0777EB}" srcOrd="0" destOrd="0" presId="urn:microsoft.com/office/officeart/2005/8/layout/lProcess2"/>
    <dgm:cxn modelId="{91F0B792-171D-4A9C-82FD-B354D057E73F}" type="presParOf" srcId="{3E9C31F7-2C74-4702-91B2-43243D0777EB}" destId="{AAD5BCA4-D25F-4460-AF09-AFD7AF2CED56}"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38DB83-E5A4-47B5-9E2B-9A7DE948B5F9}"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83B1E862-98DF-4A9D-B8A9-CFAF5B0FA168}">
      <dgm:prSet phldrT="[Texto]"/>
      <dgm:spPr/>
      <dgm:t>
        <a:bodyPr/>
        <a:lstStyle/>
        <a:p>
          <a:r>
            <a:rPr lang="pt-BR" dirty="0" smtClean="0"/>
            <a:t>Modelo 5</a:t>
          </a:r>
          <a:endParaRPr lang="pt-BR" dirty="0"/>
        </a:p>
      </dgm:t>
    </dgm:pt>
    <dgm:pt modelId="{DFBB4A7C-BAA5-4B17-86ED-FD1A11E23ACD}" type="parTrans" cxnId="{C3391265-4DE5-4C55-8463-6CD500D1D14E}">
      <dgm:prSet/>
      <dgm:spPr/>
      <dgm:t>
        <a:bodyPr/>
        <a:lstStyle/>
        <a:p>
          <a:endParaRPr lang="pt-BR"/>
        </a:p>
      </dgm:t>
    </dgm:pt>
    <dgm:pt modelId="{A0B83ADE-ED11-4830-ABCA-7DB9D93E85A1}" type="sibTrans" cxnId="{C3391265-4DE5-4C55-8463-6CD500D1D14E}">
      <dgm:prSet/>
      <dgm:spPr/>
      <dgm:t>
        <a:bodyPr/>
        <a:lstStyle/>
        <a:p>
          <a:endParaRPr lang="pt-BR"/>
        </a:p>
      </dgm:t>
    </dgm:pt>
    <dgm:pt modelId="{35DC6277-880F-48A5-8D45-3DB049C34209}">
      <dgm:prSet phldrT="[Texto]"/>
      <dgm:spPr/>
      <dgm:t>
        <a:bodyPr/>
        <a:lstStyle/>
        <a:p>
          <a:r>
            <a:rPr lang="pt-BR" dirty="0" smtClean="0"/>
            <a:t>carimbo datador, usado pelo estabelecimento para emissão da DCPOA.</a:t>
          </a:r>
          <a:endParaRPr lang="pt-BR" dirty="0"/>
        </a:p>
      </dgm:t>
    </dgm:pt>
    <dgm:pt modelId="{32FC2F10-43E2-4D1A-9597-86285FE3C8B7}" type="parTrans" cxnId="{DCC408F3-07EE-4C58-AA4F-6DCF81C2FFA2}">
      <dgm:prSet/>
      <dgm:spPr/>
      <dgm:t>
        <a:bodyPr/>
        <a:lstStyle/>
        <a:p>
          <a:endParaRPr lang="pt-BR"/>
        </a:p>
      </dgm:t>
    </dgm:pt>
    <dgm:pt modelId="{71AF0A45-0DB6-4CF3-8B5B-B36690D063E3}" type="sibTrans" cxnId="{DCC408F3-07EE-4C58-AA4F-6DCF81C2FFA2}">
      <dgm:prSet/>
      <dgm:spPr/>
      <dgm:t>
        <a:bodyPr/>
        <a:lstStyle/>
        <a:p>
          <a:endParaRPr lang="pt-BR"/>
        </a:p>
      </dgm:t>
    </dgm:pt>
    <dgm:pt modelId="{5611484A-2D2F-46D1-B2A6-CAC42BF47898}" type="pres">
      <dgm:prSet presAssocID="{2F38DB83-E5A4-47B5-9E2B-9A7DE948B5F9}" presName="theList" presStyleCnt="0">
        <dgm:presLayoutVars>
          <dgm:dir/>
          <dgm:animLvl val="lvl"/>
          <dgm:resizeHandles val="exact"/>
        </dgm:presLayoutVars>
      </dgm:prSet>
      <dgm:spPr/>
    </dgm:pt>
    <dgm:pt modelId="{F2C28CAB-CEB4-44A0-9DC6-07B8AC3ED145}" type="pres">
      <dgm:prSet presAssocID="{83B1E862-98DF-4A9D-B8A9-CFAF5B0FA168}" presName="compNode" presStyleCnt="0"/>
      <dgm:spPr/>
    </dgm:pt>
    <dgm:pt modelId="{A2F56AA3-9C03-4960-92BB-A45A86B5DA2F}" type="pres">
      <dgm:prSet presAssocID="{83B1E862-98DF-4A9D-B8A9-CFAF5B0FA168}" presName="aNode" presStyleLbl="bgShp" presStyleIdx="0" presStyleCnt="1"/>
      <dgm:spPr/>
      <dgm:t>
        <a:bodyPr/>
        <a:lstStyle/>
        <a:p>
          <a:endParaRPr lang="pt-BR"/>
        </a:p>
      </dgm:t>
    </dgm:pt>
    <dgm:pt modelId="{B564C11F-9F7D-4940-A55D-A1FBE30CC4A6}" type="pres">
      <dgm:prSet presAssocID="{83B1E862-98DF-4A9D-B8A9-CFAF5B0FA168}" presName="textNode" presStyleLbl="bgShp" presStyleIdx="0" presStyleCnt="1"/>
      <dgm:spPr/>
      <dgm:t>
        <a:bodyPr/>
        <a:lstStyle/>
        <a:p>
          <a:endParaRPr lang="pt-BR"/>
        </a:p>
      </dgm:t>
    </dgm:pt>
    <dgm:pt modelId="{6BAA4646-F8CC-4CAD-8DD9-585EC01498F4}" type="pres">
      <dgm:prSet presAssocID="{83B1E862-98DF-4A9D-B8A9-CFAF5B0FA168}" presName="compChildNode" presStyleCnt="0"/>
      <dgm:spPr/>
    </dgm:pt>
    <dgm:pt modelId="{9ACD3AD0-0C35-4FC1-9076-96B66A90E680}" type="pres">
      <dgm:prSet presAssocID="{83B1E862-98DF-4A9D-B8A9-CFAF5B0FA168}" presName="theInnerList" presStyleCnt="0"/>
      <dgm:spPr/>
    </dgm:pt>
    <dgm:pt modelId="{949C5C37-2F15-4864-8426-E9CCD34CDB0B}" type="pres">
      <dgm:prSet presAssocID="{35DC6277-880F-48A5-8D45-3DB049C34209}" presName="childNode" presStyleLbl="node1" presStyleIdx="0" presStyleCnt="1">
        <dgm:presLayoutVars>
          <dgm:bulletEnabled val="1"/>
        </dgm:presLayoutVars>
      </dgm:prSet>
      <dgm:spPr/>
      <dgm:t>
        <a:bodyPr/>
        <a:lstStyle/>
        <a:p>
          <a:endParaRPr lang="pt-BR"/>
        </a:p>
      </dgm:t>
    </dgm:pt>
  </dgm:ptLst>
  <dgm:cxnLst>
    <dgm:cxn modelId="{DCC408F3-07EE-4C58-AA4F-6DCF81C2FFA2}" srcId="{83B1E862-98DF-4A9D-B8A9-CFAF5B0FA168}" destId="{35DC6277-880F-48A5-8D45-3DB049C34209}" srcOrd="0" destOrd="0" parTransId="{32FC2F10-43E2-4D1A-9597-86285FE3C8B7}" sibTransId="{71AF0A45-0DB6-4CF3-8B5B-B36690D063E3}"/>
    <dgm:cxn modelId="{7667CFF3-A11A-4177-B548-4751BFFFF915}" type="presOf" srcId="{2F38DB83-E5A4-47B5-9E2B-9A7DE948B5F9}" destId="{5611484A-2D2F-46D1-B2A6-CAC42BF47898}" srcOrd="0" destOrd="0" presId="urn:microsoft.com/office/officeart/2005/8/layout/lProcess2"/>
    <dgm:cxn modelId="{EBC32CA3-0D65-4098-8A4B-FEB2E8836C90}" type="presOf" srcId="{35DC6277-880F-48A5-8D45-3DB049C34209}" destId="{949C5C37-2F15-4864-8426-E9CCD34CDB0B}" srcOrd="0" destOrd="0" presId="urn:microsoft.com/office/officeart/2005/8/layout/lProcess2"/>
    <dgm:cxn modelId="{8A2EAFB2-7B53-4EED-9710-C95C5AC1F3AB}" type="presOf" srcId="{83B1E862-98DF-4A9D-B8A9-CFAF5B0FA168}" destId="{B564C11F-9F7D-4940-A55D-A1FBE30CC4A6}" srcOrd="1" destOrd="0" presId="urn:microsoft.com/office/officeart/2005/8/layout/lProcess2"/>
    <dgm:cxn modelId="{40189563-5C3B-4ABD-8D9F-530EB09A81C6}" type="presOf" srcId="{83B1E862-98DF-4A9D-B8A9-CFAF5B0FA168}" destId="{A2F56AA3-9C03-4960-92BB-A45A86B5DA2F}" srcOrd="0" destOrd="0" presId="urn:microsoft.com/office/officeart/2005/8/layout/lProcess2"/>
    <dgm:cxn modelId="{C3391265-4DE5-4C55-8463-6CD500D1D14E}" srcId="{2F38DB83-E5A4-47B5-9E2B-9A7DE948B5F9}" destId="{83B1E862-98DF-4A9D-B8A9-CFAF5B0FA168}" srcOrd="0" destOrd="0" parTransId="{DFBB4A7C-BAA5-4B17-86ED-FD1A11E23ACD}" sibTransId="{A0B83ADE-ED11-4830-ABCA-7DB9D93E85A1}"/>
    <dgm:cxn modelId="{27588C2D-656D-4742-850E-3F74BAF33CC6}" type="presParOf" srcId="{5611484A-2D2F-46D1-B2A6-CAC42BF47898}" destId="{F2C28CAB-CEB4-44A0-9DC6-07B8AC3ED145}" srcOrd="0" destOrd="0" presId="urn:microsoft.com/office/officeart/2005/8/layout/lProcess2"/>
    <dgm:cxn modelId="{593EA653-0638-46A2-A7B3-2A446723503E}" type="presParOf" srcId="{F2C28CAB-CEB4-44A0-9DC6-07B8AC3ED145}" destId="{A2F56AA3-9C03-4960-92BB-A45A86B5DA2F}" srcOrd="0" destOrd="0" presId="urn:microsoft.com/office/officeart/2005/8/layout/lProcess2"/>
    <dgm:cxn modelId="{AE15A166-D05E-477E-A8B8-5E03C391DC3B}" type="presParOf" srcId="{F2C28CAB-CEB4-44A0-9DC6-07B8AC3ED145}" destId="{B564C11F-9F7D-4940-A55D-A1FBE30CC4A6}" srcOrd="1" destOrd="0" presId="urn:microsoft.com/office/officeart/2005/8/layout/lProcess2"/>
    <dgm:cxn modelId="{77EEFE80-3E5D-4BDB-A3DA-B9ADC3B12354}" type="presParOf" srcId="{F2C28CAB-CEB4-44A0-9DC6-07B8AC3ED145}" destId="{6BAA4646-F8CC-4CAD-8DD9-585EC01498F4}" srcOrd="2" destOrd="0" presId="urn:microsoft.com/office/officeart/2005/8/layout/lProcess2"/>
    <dgm:cxn modelId="{848C3FEB-3E3C-4C1A-867D-00640CF7EED7}" type="presParOf" srcId="{6BAA4646-F8CC-4CAD-8DD9-585EC01498F4}" destId="{9ACD3AD0-0C35-4FC1-9076-96B66A90E680}" srcOrd="0" destOrd="0" presId="urn:microsoft.com/office/officeart/2005/8/layout/lProcess2"/>
    <dgm:cxn modelId="{B11E4734-AA52-4323-931A-4840EA35D241}" type="presParOf" srcId="{9ACD3AD0-0C35-4FC1-9076-96B66A90E680}" destId="{949C5C37-2F15-4864-8426-E9CCD34CDB0B}"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C8F081-6CF1-48AE-A1C4-9C75889B18DA}" type="doc">
      <dgm:prSet loTypeId="urn:microsoft.com/office/officeart/2005/8/layout/lProcess2" loCatId="list" qsTypeId="urn:microsoft.com/office/officeart/2005/8/quickstyle/simple1" qsCatId="simple" csTypeId="urn:microsoft.com/office/officeart/2005/8/colors/colorful5" csCatId="colorful" phldr="1"/>
      <dgm:spPr/>
      <dgm:t>
        <a:bodyPr/>
        <a:lstStyle/>
        <a:p>
          <a:endParaRPr lang="pt-BR"/>
        </a:p>
      </dgm:t>
    </dgm:pt>
    <dgm:pt modelId="{7B3F2941-651E-4440-A77D-05F152855B71}">
      <dgm:prSet phldrT="[Texto]"/>
      <dgm:spPr/>
      <dgm:t>
        <a:bodyPr/>
        <a:lstStyle/>
        <a:p>
          <a:r>
            <a:rPr lang="pt-BR" dirty="0" smtClean="0"/>
            <a:t>Modelo 6</a:t>
          </a:r>
          <a:endParaRPr lang="pt-BR" dirty="0"/>
        </a:p>
      </dgm:t>
    </dgm:pt>
    <dgm:pt modelId="{C759642F-7093-434E-8B95-C176C02CAA8D}" type="parTrans" cxnId="{665CD5B7-CF54-4150-A397-7F7F7CB159E8}">
      <dgm:prSet/>
      <dgm:spPr/>
      <dgm:t>
        <a:bodyPr/>
        <a:lstStyle/>
        <a:p>
          <a:endParaRPr lang="pt-BR"/>
        </a:p>
      </dgm:t>
    </dgm:pt>
    <dgm:pt modelId="{E5D34D18-23A3-4E65-B784-47AB1E76C404}" type="sibTrans" cxnId="{665CD5B7-CF54-4150-A397-7F7F7CB159E8}">
      <dgm:prSet/>
      <dgm:spPr/>
      <dgm:t>
        <a:bodyPr/>
        <a:lstStyle/>
        <a:p>
          <a:endParaRPr lang="pt-BR"/>
        </a:p>
      </dgm:t>
    </dgm:pt>
    <dgm:pt modelId="{DCFDDA46-836B-45FF-B706-F78C94A3437C}">
      <dgm:prSet phldrT="[Texto]"/>
      <dgm:spPr/>
      <dgm:t>
        <a:bodyPr/>
        <a:lstStyle/>
        <a:p>
          <a:r>
            <a:rPr lang="pt-BR" dirty="0" smtClean="0"/>
            <a:t>Carimbos de original e cópia</a:t>
          </a:r>
          <a:endParaRPr lang="pt-BR" dirty="0"/>
        </a:p>
      </dgm:t>
    </dgm:pt>
    <dgm:pt modelId="{6EBF087C-FD00-4D11-9BB9-4DC295DB82DB}" type="parTrans" cxnId="{621AD898-C35F-4E5E-9CB4-4D11C217047E}">
      <dgm:prSet/>
      <dgm:spPr/>
      <dgm:t>
        <a:bodyPr/>
        <a:lstStyle/>
        <a:p>
          <a:endParaRPr lang="pt-BR"/>
        </a:p>
      </dgm:t>
    </dgm:pt>
    <dgm:pt modelId="{676353C6-1784-4EC4-BA52-44DEFD9DFBAE}" type="sibTrans" cxnId="{621AD898-C35F-4E5E-9CB4-4D11C217047E}">
      <dgm:prSet/>
      <dgm:spPr/>
      <dgm:t>
        <a:bodyPr/>
        <a:lstStyle/>
        <a:p>
          <a:endParaRPr lang="pt-BR"/>
        </a:p>
      </dgm:t>
    </dgm:pt>
    <dgm:pt modelId="{53912B25-371B-4547-B536-30366BB82589}" type="pres">
      <dgm:prSet presAssocID="{98C8F081-6CF1-48AE-A1C4-9C75889B18DA}" presName="theList" presStyleCnt="0">
        <dgm:presLayoutVars>
          <dgm:dir/>
          <dgm:animLvl val="lvl"/>
          <dgm:resizeHandles val="exact"/>
        </dgm:presLayoutVars>
      </dgm:prSet>
      <dgm:spPr/>
    </dgm:pt>
    <dgm:pt modelId="{1161FDB3-6563-4CA9-A29E-0DBAFF34722F}" type="pres">
      <dgm:prSet presAssocID="{7B3F2941-651E-4440-A77D-05F152855B71}" presName="compNode" presStyleCnt="0"/>
      <dgm:spPr/>
    </dgm:pt>
    <dgm:pt modelId="{F6883239-1733-4957-96B0-1F9205304377}" type="pres">
      <dgm:prSet presAssocID="{7B3F2941-651E-4440-A77D-05F152855B71}" presName="aNode" presStyleLbl="bgShp" presStyleIdx="0" presStyleCnt="1" custLinFactNeighborX="40382" custLinFactNeighborY="-3101"/>
      <dgm:spPr/>
      <dgm:t>
        <a:bodyPr/>
        <a:lstStyle/>
        <a:p>
          <a:endParaRPr lang="pt-BR"/>
        </a:p>
      </dgm:t>
    </dgm:pt>
    <dgm:pt modelId="{419E88E4-EC72-4B57-BF72-44871D4CD225}" type="pres">
      <dgm:prSet presAssocID="{7B3F2941-651E-4440-A77D-05F152855B71}" presName="textNode" presStyleLbl="bgShp" presStyleIdx="0" presStyleCnt="1"/>
      <dgm:spPr/>
      <dgm:t>
        <a:bodyPr/>
        <a:lstStyle/>
        <a:p>
          <a:endParaRPr lang="pt-BR"/>
        </a:p>
      </dgm:t>
    </dgm:pt>
    <dgm:pt modelId="{39FB91AC-9FC3-4A37-8CD2-09C8D85CF5D5}" type="pres">
      <dgm:prSet presAssocID="{7B3F2941-651E-4440-A77D-05F152855B71}" presName="compChildNode" presStyleCnt="0"/>
      <dgm:spPr/>
    </dgm:pt>
    <dgm:pt modelId="{B8F4C5C9-2BEC-4585-AAB2-74A875217CF0}" type="pres">
      <dgm:prSet presAssocID="{7B3F2941-651E-4440-A77D-05F152855B71}" presName="theInnerList" presStyleCnt="0"/>
      <dgm:spPr/>
    </dgm:pt>
    <dgm:pt modelId="{9754CCA3-1641-4BC5-98DA-D1BCF3DE4F00}" type="pres">
      <dgm:prSet presAssocID="{DCFDDA46-836B-45FF-B706-F78C94A3437C}" presName="childNode" presStyleLbl="node1" presStyleIdx="0" presStyleCnt="1">
        <dgm:presLayoutVars>
          <dgm:bulletEnabled val="1"/>
        </dgm:presLayoutVars>
      </dgm:prSet>
      <dgm:spPr/>
      <dgm:t>
        <a:bodyPr/>
        <a:lstStyle/>
        <a:p>
          <a:endParaRPr lang="pt-BR"/>
        </a:p>
      </dgm:t>
    </dgm:pt>
  </dgm:ptLst>
  <dgm:cxnLst>
    <dgm:cxn modelId="{9A64E92E-FC17-4550-B3C4-67BE4193A62C}" type="presOf" srcId="{98C8F081-6CF1-48AE-A1C4-9C75889B18DA}" destId="{53912B25-371B-4547-B536-30366BB82589}" srcOrd="0" destOrd="0" presId="urn:microsoft.com/office/officeart/2005/8/layout/lProcess2"/>
    <dgm:cxn modelId="{665CD5B7-CF54-4150-A397-7F7F7CB159E8}" srcId="{98C8F081-6CF1-48AE-A1C4-9C75889B18DA}" destId="{7B3F2941-651E-4440-A77D-05F152855B71}" srcOrd="0" destOrd="0" parTransId="{C759642F-7093-434E-8B95-C176C02CAA8D}" sibTransId="{E5D34D18-23A3-4E65-B784-47AB1E76C404}"/>
    <dgm:cxn modelId="{D63371D5-ADD0-4E1D-8429-381B88D6111D}" type="presOf" srcId="{DCFDDA46-836B-45FF-B706-F78C94A3437C}" destId="{9754CCA3-1641-4BC5-98DA-D1BCF3DE4F00}" srcOrd="0" destOrd="0" presId="urn:microsoft.com/office/officeart/2005/8/layout/lProcess2"/>
    <dgm:cxn modelId="{31F4FCA5-0412-49B1-B06C-863EEAB5034F}" type="presOf" srcId="{7B3F2941-651E-4440-A77D-05F152855B71}" destId="{F6883239-1733-4957-96B0-1F9205304377}" srcOrd="0" destOrd="0" presId="urn:microsoft.com/office/officeart/2005/8/layout/lProcess2"/>
    <dgm:cxn modelId="{5A192E08-2A9F-4CCE-A838-25F9EC360950}" type="presOf" srcId="{7B3F2941-651E-4440-A77D-05F152855B71}" destId="{419E88E4-EC72-4B57-BF72-44871D4CD225}" srcOrd="1" destOrd="0" presId="urn:microsoft.com/office/officeart/2005/8/layout/lProcess2"/>
    <dgm:cxn modelId="{621AD898-C35F-4E5E-9CB4-4D11C217047E}" srcId="{7B3F2941-651E-4440-A77D-05F152855B71}" destId="{DCFDDA46-836B-45FF-B706-F78C94A3437C}" srcOrd="0" destOrd="0" parTransId="{6EBF087C-FD00-4D11-9BB9-4DC295DB82DB}" sibTransId="{676353C6-1784-4EC4-BA52-44DEFD9DFBAE}"/>
    <dgm:cxn modelId="{1274B673-D93C-4C8F-BA83-A3224CADD21B}" type="presParOf" srcId="{53912B25-371B-4547-B536-30366BB82589}" destId="{1161FDB3-6563-4CA9-A29E-0DBAFF34722F}" srcOrd="0" destOrd="0" presId="urn:microsoft.com/office/officeart/2005/8/layout/lProcess2"/>
    <dgm:cxn modelId="{A393FA29-6FBA-4FAE-A14B-8431A9B324EB}" type="presParOf" srcId="{1161FDB3-6563-4CA9-A29E-0DBAFF34722F}" destId="{F6883239-1733-4957-96B0-1F9205304377}" srcOrd="0" destOrd="0" presId="urn:microsoft.com/office/officeart/2005/8/layout/lProcess2"/>
    <dgm:cxn modelId="{3892C6C2-D6A3-40B0-BF2B-FC631A7B21E3}" type="presParOf" srcId="{1161FDB3-6563-4CA9-A29E-0DBAFF34722F}" destId="{419E88E4-EC72-4B57-BF72-44871D4CD225}" srcOrd="1" destOrd="0" presId="urn:microsoft.com/office/officeart/2005/8/layout/lProcess2"/>
    <dgm:cxn modelId="{2E04DD41-3267-40F3-AAD5-B9F1FD8EEBE3}" type="presParOf" srcId="{1161FDB3-6563-4CA9-A29E-0DBAFF34722F}" destId="{39FB91AC-9FC3-4A37-8CD2-09C8D85CF5D5}" srcOrd="2" destOrd="0" presId="urn:microsoft.com/office/officeart/2005/8/layout/lProcess2"/>
    <dgm:cxn modelId="{58A4DDD2-CBDA-417F-A421-6CF481CDD963}" type="presParOf" srcId="{39FB91AC-9FC3-4A37-8CD2-09C8D85CF5D5}" destId="{B8F4C5C9-2BEC-4585-AAB2-74A875217CF0}" srcOrd="0" destOrd="0" presId="urn:microsoft.com/office/officeart/2005/8/layout/lProcess2"/>
    <dgm:cxn modelId="{41DBEA9E-2ADC-4015-9443-029AEEA364EF}" type="presParOf" srcId="{B8F4C5C9-2BEC-4585-AAB2-74A875217CF0}" destId="{9754CCA3-1641-4BC5-98DA-D1BCF3DE4F00}"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9018EA-88D7-47FE-BB6F-B84E4AA775A3}">
      <dsp:nvSpPr>
        <dsp:cNvPr id="0" name=""/>
        <dsp:cNvSpPr/>
      </dsp:nvSpPr>
      <dsp:spPr>
        <a:xfrm>
          <a:off x="-5353296" y="-819790"/>
          <a:ext cx="6374406" cy="6374406"/>
        </a:xfrm>
        <a:prstGeom prst="blockArc">
          <a:avLst>
            <a:gd name="adj1" fmla="val 18900000"/>
            <a:gd name="adj2" fmla="val 2700000"/>
            <a:gd name="adj3" fmla="val 339"/>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7FB523-82BC-4725-A134-1368D85ADE98}">
      <dsp:nvSpPr>
        <dsp:cNvPr id="0" name=""/>
        <dsp:cNvSpPr/>
      </dsp:nvSpPr>
      <dsp:spPr>
        <a:xfrm>
          <a:off x="534594" y="364013"/>
          <a:ext cx="9915224" cy="72840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8172" tIns="27940" rIns="27940" bIns="27940" numCol="1" spcCol="1270" anchor="ctr" anchorCtr="0">
          <a:noAutofit/>
        </a:bodyPr>
        <a:lstStyle/>
        <a:p>
          <a:pPr lvl="0" algn="l" defTabSz="488950">
            <a:lnSpc>
              <a:spcPct val="90000"/>
            </a:lnSpc>
            <a:spcBef>
              <a:spcPct val="0"/>
            </a:spcBef>
            <a:spcAft>
              <a:spcPct val="35000"/>
            </a:spcAft>
          </a:pPr>
          <a:r>
            <a:rPr lang="pt-BR" sz="1100" kern="1200" dirty="0" smtClean="0"/>
            <a:t>I - entre estabelecimentos registrados no Departamento de Inspeção de Produtos de Origem Animal - DIPOA/SDA, quando destinados ao comércio internacional, para países e blocos de países que exigem habilitação específica, em conformidade com a Instrução Normativa 27, de 27 de agosto de 2008;</a:t>
          </a:r>
          <a:endParaRPr lang="pt-BR" sz="1100" kern="1200" dirty="0"/>
        </a:p>
      </dsp:txBody>
      <dsp:txXfrm>
        <a:off x="534594" y="364013"/>
        <a:ext cx="9915224" cy="728405"/>
      </dsp:txXfrm>
    </dsp:sp>
    <dsp:sp modelId="{B2CECC1D-74B0-4C3C-9BE3-80A43B89728B}">
      <dsp:nvSpPr>
        <dsp:cNvPr id="0" name=""/>
        <dsp:cNvSpPr/>
      </dsp:nvSpPr>
      <dsp:spPr>
        <a:xfrm>
          <a:off x="79340" y="272962"/>
          <a:ext cx="910507" cy="91050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329DE0-94CB-485D-8F02-F8B133FB575C}">
      <dsp:nvSpPr>
        <dsp:cNvPr id="0" name=""/>
        <dsp:cNvSpPr/>
      </dsp:nvSpPr>
      <dsp:spPr>
        <a:xfrm>
          <a:off x="952206" y="1456811"/>
          <a:ext cx="9497612" cy="728405"/>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8172" tIns="27940" rIns="27940" bIns="27940" numCol="1" spcCol="1270" anchor="ctr" anchorCtr="0">
          <a:noAutofit/>
        </a:bodyPr>
        <a:lstStyle/>
        <a:p>
          <a:pPr lvl="0" algn="l" defTabSz="488950">
            <a:lnSpc>
              <a:spcPct val="90000"/>
            </a:lnSpc>
            <a:spcBef>
              <a:spcPct val="0"/>
            </a:spcBef>
            <a:spcAft>
              <a:spcPct val="35000"/>
            </a:spcAft>
          </a:pPr>
          <a:r>
            <a:rPr lang="pt-BR" sz="1100" kern="1200" dirty="0" smtClean="0"/>
            <a:t>II - de estabelecimento registrado no DIPOA/SDA para estabelecimento registrado em outro órgão fiscalizador, quando destinados ao processamento e posterior exportação, para atender requisitos sanitários específicos;</a:t>
          </a:r>
          <a:endParaRPr lang="pt-BR" sz="1100" kern="1200" dirty="0"/>
        </a:p>
      </dsp:txBody>
      <dsp:txXfrm>
        <a:off x="952206" y="1456811"/>
        <a:ext cx="9497612" cy="728405"/>
      </dsp:txXfrm>
    </dsp:sp>
    <dsp:sp modelId="{1C4A3931-95F8-4D6B-BD7D-0B3C5684FA4D}">
      <dsp:nvSpPr>
        <dsp:cNvPr id="0" name=""/>
        <dsp:cNvSpPr/>
      </dsp:nvSpPr>
      <dsp:spPr>
        <a:xfrm>
          <a:off x="496952" y="1365760"/>
          <a:ext cx="910507" cy="910507"/>
        </a:xfrm>
        <a:prstGeom prst="ellipse">
          <a:avLst/>
        </a:prstGeom>
        <a:solidFill>
          <a:schemeClr val="lt1">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C70AB6-78D7-49BF-92E3-6CE13135FF89}">
      <dsp:nvSpPr>
        <dsp:cNvPr id="0" name=""/>
        <dsp:cNvSpPr/>
      </dsp:nvSpPr>
      <dsp:spPr>
        <a:xfrm>
          <a:off x="952206" y="2549609"/>
          <a:ext cx="9497612" cy="728405"/>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8172" tIns="27940" rIns="27940" bIns="27940" numCol="1" spcCol="1270" anchor="ctr" anchorCtr="0">
          <a:noAutofit/>
        </a:bodyPr>
        <a:lstStyle/>
        <a:p>
          <a:pPr lvl="0" algn="l" defTabSz="488950">
            <a:lnSpc>
              <a:spcPct val="90000"/>
            </a:lnSpc>
            <a:spcBef>
              <a:spcPct val="0"/>
            </a:spcBef>
            <a:spcAft>
              <a:spcPct val="35000"/>
            </a:spcAft>
          </a:pPr>
          <a:r>
            <a:rPr lang="pt-BR" sz="1100" kern="1200" dirty="0" smtClean="0"/>
            <a:t>III - de estabelecimento registrado no DIPOA/SDA para portos, aeroportos, postos de fronteira, aduanas especiais ou recintos especiais de despacho aduaneiro de exportação que disponham de Unidade do VIGIAGRO, quando destinados a operações de transbordo de carga, com fins de exportação para países e blocos de países que exigem habilitação específica do estabelecimento, em conformidade com a Instrução Normativa 27, de 27 de agosto de 2008;</a:t>
          </a:r>
          <a:endParaRPr lang="pt-BR" sz="1100" kern="1200" dirty="0"/>
        </a:p>
      </dsp:txBody>
      <dsp:txXfrm>
        <a:off x="952206" y="2549609"/>
        <a:ext cx="9497612" cy="728405"/>
      </dsp:txXfrm>
    </dsp:sp>
    <dsp:sp modelId="{7F21EF63-7111-41E4-BB84-F79BF350242B}">
      <dsp:nvSpPr>
        <dsp:cNvPr id="0" name=""/>
        <dsp:cNvSpPr/>
      </dsp:nvSpPr>
      <dsp:spPr>
        <a:xfrm>
          <a:off x="496952" y="2458558"/>
          <a:ext cx="910507" cy="910507"/>
        </a:xfrm>
        <a:prstGeom prst="ellipse">
          <a:avLst/>
        </a:prstGeom>
        <a:solidFill>
          <a:schemeClr val="lt1">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BCD921-D725-4976-AE67-8C07DDBF4DE7}">
      <dsp:nvSpPr>
        <dsp:cNvPr id="0" name=""/>
        <dsp:cNvSpPr/>
      </dsp:nvSpPr>
      <dsp:spPr>
        <a:xfrm>
          <a:off x="534594" y="3642406"/>
          <a:ext cx="9915224" cy="728405"/>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8172" tIns="27940" rIns="27940" bIns="27940" numCol="1" spcCol="1270" anchor="ctr" anchorCtr="0">
          <a:noAutofit/>
        </a:bodyPr>
        <a:lstStyle/>
        <a:p>
          <a:pPr lvl="0" algn="l" defTabSz="488950">
            <a:lnSpc>
              <a:spcPct val="90000"/>
            </a:lnSpc>
            <a:spcBef>
              <a:spcPct val="0"/>
            </a:spcBef>
            <a:spcAft>
              <a:spcPct val="35000"/>
            </a:spcAft>
          </a:pPr>
          <a:r>
            <a:rPr lang="pt-BR" sz="1100" kern="1200" dirty="0" smtClean="0"/>
            <a:t>IV - de estabelecimentos registrados ou relacionados no DIPOA/SDA para portos, aeroportos, postos de fronteira, aduanas especiais ou recintos especiais de despacho aduaneiro de exportação, para retorno à Unidade do VIGIAGRO para fins de reexportação ao país de origem;</a:t>
          </a:r>
          <a:endParaRPr lang="pt-BR" sz="1100" kern="1200" dirty="0"/>
        </a:p>
      </dsp:txBody>
      <dsp:txXfrm>
        <a:off x="534594" y="3642406"/>
        <a:ext cx="9915224" cy="728405"/>
      </dsp:txXfrm>
    </dsp:sp>
    <dsp:sp modelId="{F9C00FFA-A9C8-476D-B635-DD52ECB5E5DD}">
      <dsp:nvSpPr>
        <dsp:cNvPr id="0" name=""/>
        <dsp:cNvSpPr/>
      </dsp:nvSpPr>
      <dsp:spPr>
        <a:xfrm>
          <a:off x="79340" y="3551356"/>
          <a:ext cx="910507" cy="910507"/>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17A4A-DFE8-48F2-84D6-DB85583BB0E2}">
      <dsp:nvSpPr>
        <dsp:cNvPr id="0" name=""/>
        <dsp:cNvSpPr/>
      </dsp:nvSpPr>
      <dsp:spPr>
        <a:xfrm>
          <a:off x="0" y="0"/>
          <a:ext cx="5593493" cy="505505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Modelo 7</a:t>
          </a:r>
          <a:endParaRPr lang="pt-BR" sz="6500" kern="1200" dirty="0"/>
        </a:p>
      </dsp:txBody>
      <dsp:txXfrm>
        <a:off x="0" y="0"/>
        <a:ext cx="5593493" cy="1516517"/>
      </dsp:txXfrm>
    </dsp:sp>
    <dsp:sp modelId="{97E6D9F8-6565-4633-997D-1A4D53D8F9D1}">
      <dsp:nvSpPr>
        <dsp:cNvPr id="0" name=""/>
        <dsp:cNvSpPr/>
      </dsp:nvSpPr>
      <dsp:spPr>
        <a:xfrm>
          <a:off x="559349" y="1516517"/>
          <a:ext cx="4474794" cy="32857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7150" rIns="76200" bIns="57150" numCol="1" spcCol="1270" anchor="ctr" anchorCtr="0">
          <a:noAutofit/>
        </a:bodyPr>
        <a:lstStyle/>
        <a:p>
          <a:pPr lvl="0" algn="ctr" defTabSz="1333500">
            <a:lnSpc>
              <a:spcPct val="90000"/>
            </a:lnSpc>
            <a:spcBef>
              <a:spcPct val="0"/>
            </a:spcBef>
            <a:spcAft>
              <a:spcPct val="35000"/>
            </a:spcAft>
          </a:pPr>
          <a:r>
            <a:rPr lang="pt-BR" sz="3000" kern="1200" dirty="0" smtClean="0"/>
            <a:t>usado pelos AFFA responsáveis pela assinatura do CSN e CSI. NOME COMPLETO DO AFFA AUDITOR FISCAL FEDERAL AGROPECUÁRIO Nº da Carteira Fiscal</a:t>
          </a:r>
          <a:endParaRPr lang="pt-BR" sz="3000" kern="1200" dirty="0"/>
        </a:p>
      </dsp:txBody>
      <dsp:txXfrm>
        <a:off x="655586" y="1612754"/>
        <a:ext cx="4282320" cy="309331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701B7-062A-4AA3-BC48-1058C3FE714A}">
      <dsp:nvSpPr>
        <dsp:cNvPr id="0" name=""/>
        <dsp:cNvSpPr/>
      </dsp:nvSpPr>
      <dsp:spPr>
        <a:xfrm>
          <a:off x="0" y="0"/>
          <a:ext cx="5480908" cy="54186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Modelo 8</a:t>
          </a:r>
          <a:endParaRPr lang="pt-BR" sz="6500" kern="1200" dirty="0"/>
        </a:p>
      </dsp:txBody>
      <dsp:txXfrm>
        <a:off x="0" y="0"/>
        <a:ext cx="5480908" cy="1625600"/>
      </dsp:txXfrm>
    </dsp:sp>
    <dsp:sp modelId="{44141767-94BE-4F7A-A93D-CE9B8660C3AB}">
      <dsp:nvSpPr>
        <dsp:cNvPr id="0" name=""/>
        <dsp:cNvSpPr/>
      </dsp:nvSpPr>
      <dsp:spPr>
        <a:xfrm>
          <a:off x="548090" y="1625600"/>
          <a:ext cx="4384726" cy="35221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66675" rIns="88900" bIns="66675" numCol="1" spcCol="1270" anchor="ctr" anchorCtr="0">
          <a:noAutofit/>
        </a:bodyPr>
        <a:lstStyle/>
        <a:p>
          <a:pPr lvl="0" algn="ctr" defTabSz="1555750">
            <a:lnSpc>
              <a:spcPct val="90000"/>
            </a:lnSpc>
            <a:spcBef>
              <a:spcPct val="0"/>
            </a:spcBef>
            <a:spcAft>
              <a:spcPct val="35000"/>
            </a:spcAft>
          </a:pPr>
          <a:r>
            <a:rPr lang="pt-BR" sz="3500" kern="1200" dirty="0" smtClean="0"/>
            <a:t>usado pelos AISIPOA responsáveis pela assinatura da GT. NOME COMPLETO DO AISIPOA </a:t>
          </a:r>
          <a:r>
            <a:rPr lang="pt-BR" sz="3500" kern="1200" dirty="0" err="1" smtClean="0"/>
            <a:t>AISIPOA</a:t>
          </a:r>
          <a:r>
            <a:rPr lang="pt-BR" sz="3500" kern="1200" dirty="0" smtClean="0"/>
            <a:t> Nº da Carteira Funcional</a:t>
          </a:r>
          <a:endParaRPr lang="pt-BR" sz="3500" kern="1200" dirty="0"/>
        </a:p>
      </dsp:txBody>
      <dsp:txXfrm>
        <a:off x="651250" y="1728760"/>
        <a:ext cx="4178406" cy="3315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AAF86-1026-4FBD-AD54-31E9561F4910}">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51331B-B642-44A0-A241-C07CFFCCAB9C}">
      <dsp:nvSpPr>
        <dsp:cNvPr id="0" name=""/>
        <dsp:cNvSpPr/>
      </dsp:nvSpPr>
      <dsp:spPr>
        <a:xfrm>
          <a:off x="411090" y="271871"/>
          <a:ext cx="10044785" cy="54409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72" tIns="35560" rIns="35560" bIns="35560" numCol="1" spcCol="1270" anchor="ctr" anchorCtr="0">
          <a:noAutofit/>
        </a:bodyPr>
        <a:lstStyle/>
        <a:p>
          <a:pPr lvl="0" algn="l" defTabSz="622300">
            <a:lnSpc>
              <a:spcPct val="90000"/>
            </a:lnSpc>
            <a:spcBef>
              <a:spcPct val="0"/>
            </a:spcBef>
            <a:spcAft>
              <a:spcPct val="35000"/>
            </a:spcAft>
          </a:pPr>
          <a:r>
            <a:rPr lang="pt-BR" sz="1400" kern="1200" dirty="0" smtClean="0"/>
            <a:t>V - de portos, aeroportos, postos de fronteira, aduanas especiais ou recintos especiais de despacho aduaneiro de exportação no caso de transferência de matérias-primas e produtos de origem animal para estabelecimento registrado no DIPOA/SDA;</a:t>
          </a:r>
          <a:endParaRPr lang="pt-BR" sz="1400" kern="1200" dirty="0"/>
        </a:p>
      </dsp:txBody>
      <dsp:txXfrm>
        <a:off x="411090" y="271871"/>
        <a:ext cx="10044785" cy="544091"/>
      </dsp:txXfrm>
    </dsp:sp>
    <dsp:sp modelId="{F6C35223-AB27-4D19-93C3-1C6C60BB0F86}">
      <dsp:nvSpPr>
        <dsp:cNvPr id="0" name=""/>
        <dsp:cNvSpPr/>
      </dsp:nvSpPr>
      <dsp:spPr>
        <a:xfrm>
          <a:off x="71032" y="203860"/>
          <a:ext cx="680114" cy="680114"/>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BF3EDF-6B28-4B8E-9FE1-24F30C17C2EE}">
      <dsp:nvSpPr>
        <dsp:cNvPr id="0" name=""/>
        <dsp:cNvSpPr/>
      </dsp:nvSpPr>
      <dsp:spPr>
        <a:xfrm>
          <a:off x="800969" y="1087747"/>
          <a:ext cx="9654905" cy="544091"/>
        </a:xfrm>
        <a:prstGeom prst="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72" tIns="35560" rIns="35560" bIns="35560" numCol="1" spcCol="1270" anchor="ctr" anchorCtr="0">
          <a:noAutofit/>
        </a:bodyPr>
        <a:lstStyle/>
        <a:p>
          <a:pPr lvl="0" algn="l" defTabSz="622300">
            <a:lnSpc>
              <a:spcPct val="90000"/>
            </a:lnSpc>
            <a:spcBef>
              <a:spcPct val="0"/>
            </a:spcBef>
            <a:spcAft>
              <a:spcPct val="35000"/>
            </a:spcAft>
          </a:pPr>
          <a:r>
            <a:rPr lang="pt-BR" sz="1400" kern="1200" dirty="0" smtClean="0"/>
            <a:t>VI - entre estabelecimentos registrados ou relacionados no DIPOA/SDA quando destinados ao aproveitamento condicional ou à condenação;</a:t>
          </a:r>
          <a:endParaRPr lang="pt-BR" sz="1400" kern="1200" dirty="0"/>
        </a:p>
      </dsp:txBody>
      <dsp:txXfrm>
        <a:off x="800969" y="1087747"/>
        <a:ext cx="9654905" cy="544091"/>
      </dsp:txXfrm>
    </dsp:sp>
    <dsp:sp modelId="{23E80A08-A8D7-4239-BFD0-279987180F11}">
      <dsp:nvSpPr>
        <dsp:cNvPr id="0" name=""/>
        <dsp:cNvSpPr/>
      </dsp:nvSpPr>
      <dsp:spPr>
        <a:xfrm>
          <a:off x="460912" y="1019736"/>
          <a:ext cx="680114" cy="680114"/>
        </a:xfrm>
        <a:prstGeom prst="ellipse">
          <a:avLst/>
        </a:prstGeom>
        <a:solidFill>
          <a:schemeClr val="lt1">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F4716E-E75C-4D2A-990F-63A3E3ADC4EF}">
      <dsp:nvSpPr>
        <dsp:cNvPr id="0" name=""/>
        <dsp:cNvSpPr/>
      </dsp:nvSpPr>
      <dsp:spPr>
        <a:xfrm>
          <a:off x="920631" y="1903623"/>
          <a:ext cx="9535243" cy="544091"/>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72" tIns="35560" rIns="35560" bIns="35560" numCol="1" spcCol="1270" anchor="ctr" anchorCtr="0">
          <a:noAutofit/>
        </a:bodyPr>
        <a:lstStyle/>
        <a:p>
          <a:pPr lvl="0" algn="l" defTabSz="622300">
            <a:lnSpc>
              <a:spcPct val="90000"/>
            </a:lnSpc>
            <a:spcBef>
              <a:spcPct val="0"/>
            </a:spcBef>
            <a:spcAft>
              <a:spcPct val="35000"/>
            </a:spcAft>
          </a:pPr>
          <a:r>
            <a:rPr lang="pt-BR" sz="1400" kern="1200" dirty="0" smtClean="0"/>
            <a:t>VII - entre estabelecimentos registrados no DIPOA/SDA para pescado fresco em embalagens ou contentores que impossibilitem a aposição de rótulos; e</a:t>
          </a:r>
          <a:endParaRPr lang="pt-BR" sz="1400" kern="1200" dirty="0"/>
        </a:p>
      </dsp:txBody>
      <dsp:txXfrm>
        <a:off x="920631" y="1903623"/>
        <a:ext cx="9535243" cy="544091"/>
      </dsp:txXfrm>
    </dsp:sp>
    <dsp:sp modelId="{256D581C-DC87-47EF-9582-269F95A5C98C}">
      <dsp:nvSpPr>
        <dsp:cNvPr id="0" name=""/>
        <dsp:cNvSpPr/>
      </dsp:nvSpPr>
      <dsp:spPr>
        <a:xfrm>
          <a:off x="580574" y="1835611"/>
          <a:ext cx="680114" cy="680114"/>
        </a:xfrm>
        <a:prstGeom prst="ellipse">
          <a:avLst/>
        </a:prstGeom>
        <a:solidFill>
          <a:schemeClr val="lt1">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832EE0-BB9F-4F17-8722-FD9608F48147}">
      <dsp:nvSpPr>
        <dsp:cNvPr id="0" name=""/>
        <dsp:cNvSpPr/>
      </dsp:nvSpPr>
      <dsp:spPr>
        <a:xfrm>
          <a:off x="800969" y="2719499"/>
          <a:ext cx="9654905" cy="544091"/>
        </a:xfrm>
        <a:prstGeom prst="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72" tIns="35560" rIns="35560" bIns="35560" numCol="1" spcCol="1270" anchor="ctr" anchorCtr="0">
          <a:noAutofit/>
        </a:bodyPr>
        <a:lstStyle/>
        <a:p>
          <a:pPr lvl="0" algn="l" defTabSz="622300">
            <a:lnSpc>
              <a:spcPct val="90000"/>
            </a:lnSpc>
            <a:spcBef>
              <a:spcPct val="0"/>
            </a:spcBef>
            <a:spcAft>
              <a:spcPct val="35000"/>
            </a:spcAft>
          </a:pPr>
          <a:r>
            <a:rPr lang="pt-BR" sz="1400" kern="1200" dirty="0" smtClean="0"/>
            <a:t>VIII - quando não tenham livre trânsito no território nacional, decorrente de exigências específicas relativas à saúde animal.</a:t>
          </a:r>
          <a:endParaRPr lang="pt-BR" sz="1400" kern="1200" dirty="0" smtClean="0"/>
        </a:p>
      </dsp:txBody>
      <dsp:txXfrm>
        <a:off x="800969" y="2719499"/>
        <a:ext cx="9654905" cy="544091"/>
      </dsp:txXfrm>
    </dsp:sp>
    <dsp:sp modelId="{5E236BFC-4F81-4BDE-8BC2-64366119E4AB}">
      <dsp:nvSpPr>
        <dsp:cNvPr id="0" name=""/>
        <dsp:cNvSpPr/>
      </dsp:nvSpPr>
      <dsp:spPr>
        <a:xfrm>
          <a:off x="460912" y="2651487"/>
          <a:ext cx="680114" cy="680114"/>
        </a:xfrm>
        <a:prstGeom prst="ellipse">
          <a:avLst/>
        </a:prstGeom>
        <a:solidFill>
          <a:schemeClr val="lt1">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59CD2B-E9E1-4B2B-A39A-535422BD99A3}">
      <dsp:nvSpPr>
        <dsp:cNvPr id="0" name=""/>
        <dsp:cNvSpPr/>
      </dsp:nvSpPr>
      <dsp:spPr>
        <a:xfrm>
          <a:off x="411090" y="3535375"/>
          <a:ext cx="10044785" cy="544091"/>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72" tIns="35560" rIns="35560" bIns="35560" numCol="1" spcCol="1270" anchor="ctr" anchorCtr="0">
          <a:noAutofit/>
        </a:bodyPr>
        <a:lstStyle/>
        <a:p>
          <a:pPr lvl="0" algn="l" defTabSz="622300">
            <a:lnSpc>
              <a:spcPct val="90000"/>
            </a:lnSpc>
            <a:spcBef>
              <a:spcPct val="0"/>
            </a:spcBef>
            <a:spcAft>
              <a:spcPct val="35000"/>
            </a:spcAft>
          </a:pPr>
          <a:r>
            <a:rPr lang="pt-BR" sz="1400" kern="1200" dirty="0" smtClean="0"/>
            <a:t>O CSN poderá ser substituído por Guia de Trânsito - GT nos casos previstos nos incisos VI, VII e VIII, desde que as matérias-primas ou os produtos de origem animal não se destinem à exportação.</a:t>
          </a:r>
        </a:p>
      </dsp:txBody>
      <dsp:txXfrm>
        <a:off x="411090" y="3535375"/>
        <a:ext cx="10044785" cy="544091"/>
      </dsp:txXfrm>
    </dsp:sp>
    <dsp:sp modelId="{64FE9426-D8BF-4997-B3A4-29785DBF76A4}">
      <dsp:nvSpPr>
        <dsp:cNvPr id="0" name=""/>
        <dsp:cNvSpPr/>
      </dsp:nvSpPr>
      <dsp:spPr>
        <a:xfrm>
          <a:off x="71032" y="3467363"/>
          <a:ext cx="680114" cy="680114"/>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855A8-88E2-448B-9C13-CFCE044C2FEF}">
      <dsp:nvSpPr>
        <dsp:cNvPr id="0" name=""/>
        <dsp:cNvSpPr/>
      </dsp:nvSpPr>
      <dsp:spPr>
        <a:xfrm>
          <a:off x="-5390576" y="-825457"/>
          <a:ext cx="6418692" cy="6418692"/>
        </a:xfrm>
        <a:prstGeom prst="blockArc">
          <a:avLst>
            <a:gd name="adj1" fmla="val 18900000"/>
            <a:gd name="adj2" fmla="val 2700000"/>
            <a:gd name="adj3" fmla="val 337"/>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4156E9-8E60-41D8-A16A-63D8F9DBA6E4}">
      <dsp:nvSpPr>
        <dsp:cNvPr id="0" name=""/>
        <dsp:cNvSpPr/>
      </dsp:nvSpPr>
      <dsp:spPr>
        <a:xfrm>
          <a:off x="538252" y="366546"/>
          <a:ext cx="9911045" cy="7334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2196" tIns="30480" rIns="30480" bIns="30480" numCol="1" spcCol="1270" anchor="ctr" anchorCtr="0">
          <a:noAutofit/>
        </a:bodyPr>
        <a:lstStyle/>
        <a:p>
          <a:pPr lvl="0" algn="l" defTabSz="533400">
            <a:lnSpc>
              <a:spcPct val="90000"/>
            </a:lnSpc>
            <a:spcBef>
              <a:spcPct val="0"/>
            </a:spcBef>
            <a:spcAft>
              <a:spcPct val="35000"/>
            </a:spcAft>
          </a:pPr>
          <a:r>
            <a:rPr lang="pt-BR" sz="1200" kern="1200" dirty="0" smtClean="0"/>
            <a:t>I - de estabelecimento registrado no DIPOA/SDA para portos, aeroportos, postos de fronteira, aduanas especiais ou recintos especiais de despacho aduaneiro de exportação que disponham de Unidade do VIGIAGRO;</a:t>
          </a:r>
          <a:endParaRPr lang="pt-BR" sz="1200" kern="1200" dirty="0"/>
        </a:p>
      </dsp:txBody>
      <dsp:txXfrm>
        <a:off x="538252" y="366546"/>
        <a:ext cx="9911045" cy="733474"/>
      </dsp:txXfrm>
    </dsp:sp>
    <dsp:sp modelId="{0B5017A4-F612-4910-9E28-6F9F86522E72}">
      <dsp:nvSpPr>
        <dsp:cNvPr id="0" name=""/>
        <dsp:cNvSpPr/>
      </dsp:nvSpPr>
      <dsp:spPr>
        <a:xfrm>
          <a:off x="79830" y="274862"/>
          <a:ext cx="916843" cy="916843"/>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F3078F-F695-4A33-9438-A4066598049A}">
      <dsp:nvSpPr>
        <dsp:cNvPr id="0" name=""/>
        <dsp:cNvSpPr/>
      </dsp:nvSpPr>
      <dsp:spPr>
        <a:xfrm>
          <a:off x="958770" y="1466949"/>
          <a:ext cx="9490527" cy="733474"/>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2196" tIns="30480" rIns="30480" bIns="30480" numCol="1" spcCol="1270" anchor="ctr" anchorCtr="0">
          <a:noAutofit/>
        </a:bodyPr>
        <a:lstStyle/>
        <a:p>
          <a:pPr lvl="0" algn="l" defTabSz="533400">
            <a:lnSpc>
              <a:spcPct val="90000"/>
            </a:lnSpc>
            <a:spcBef>
              <a:spcPct val="0"/>
            </a:spcBef>
            <a:spcAft>
              <a:spcPct val="35000"/>
            </a:spcAft>
          </a:pPr>
          <a:r>
            <a:rPr lang="pt-BR" sz="1200" kern="1200" dirty="0" smtClean="0"/>
            <a:t>II - de portos, aeroportos, postos de fronteira, aduanas especiais ou recintos especiais de despacho aduaneiro de exportação nas operações de transbordo; e</a:t>
          </a:r>
          <a:endParaRPr lang="pt-BR" sz="1200" kern="1200" dirty="0"/>
        </a:p>
      </dsp:txBody>
      <dsp:txXfrm>
        <a:off x="958770" y="1466949"/>
        <a:ext cx="9490527" cy="733474"/>
      </dsp:txXfrm>
    </dsp:sp>
    <dsp:sp modelId="{38ABD7A8-EE11-4A6B-8646-D642762F4097}">
      <dsp:nvSpPr>
        <dsp:cNvPr id="0" name=""/>
        <dsp:cNvSpPr/>
      </dsp:nvSpPr>
      <dsp:spPr>
        <a:xfrm>
          <a:off x="500348" y="1375265"/>
          <a:ext cx="916843" cy="916843"/>
        </a:xfrm>
        <a:prstGeom prst="ellipse">
          <a:avLst/>
        </a:prstGeom>
        <a:solidFill>
          <a:schemeClr val="lt1">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F82A30-3682-4804-BAB2-75B1B628573B}">
      <dsp:nvSpPr>
        <dsp:cNvPr id="0" name=""/>
        <dsp:cNvSpPr/>
      </dsp:nvSpPr>
      <dsp:spPr>
        <a:xfrm>
          <a:off x="958770" y="2567352"/>
          <a:ext cx="9490527" cy="733474"/>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2196" tIns="30480" rIns="30480" bIns="30480" numCol="1" spcCol="1270" anchor="ctr" anchorCtr="0">
          <a:noAutofit/>
        </a:bodyPr>
        <a:lstStyle/>
        <a:p>
          <a:pPr lvl="0" algn="l" defTabSz="533400">
            <a:lnSpc>
              <a:spcPct val="90000"/>
            </a:lnSpc>
            <a:spcBef>
              <a:spcPct val="0"/>
            </a:spcBef>
            <a:spcAft>
              <a:spcPct val="35000"/>
            </a:spcAft>
          </a:pPr>
          <a:r>
            <a:rPr lang="pt-BR" sz="1200" kern="1200" dirty="0" smtClean="0"/>
            <a:t>III - de portos, aeroportos, postos de fronteira, aduanas especiais ou recintos especiais de despacho aduaneiro de exportação nos casos de contentores submetidos a vistoria física realizada pela Unidade do VIGIAGRO, pela autoridade aduaneira ou por outros órgãos de fiscalização para os casos específicos de países que não aceitem a aposição de carimbo de </a:t>
          </a:r>
          <a:r>
            <a:rPr lang="pt-BR" sz="1200" kern="1200" dirty="0" err="1" smtClean="0"/>
            <a:t>reinspeção</a:t>
          </a:r>
          <a:r>
            <a:rPr lang="pt-BR" sz="1200" kern="1200" dirty="0" smtClean="0"/>
            <a:t> ou </a:t>
          </a:r>
          <a:r>
            <a:rPr lang="pt-BR" sz="1200" kern="1200" dirty="0" err="1" smtClean="0"/>
            <a:t>relacração</a:t>
          </a:r>
          <a:r>
            <a:rPr lang="pt-BR" sz="1200" kern="1200" dirty="0" smtClean="0"/>
            <a:t> do CSI. Em unidade do VIGIAGRO</a:t>
          </a:r>
        </a:p>
      </dsp:txBody>
      <dsp:txXfrm>
        <a:off x="958770" y="2567352"/>
        <a:ext cx="9490527" cy="733474"/>
      </dsp:txXfrm>
    </dsp:sp>
    <dsp:sp modelId="{64A55C62-654E-49C2-9CFC-8B64B5B65DDC}">
      <dsp:nvSpPr>
        <dsp:cNvPr id="0" name=""/>
        <dsp:cNvSpPr/>
      </dsp:nvSpPr>
      <dsp:spPr>
        <a:xfrm>
          <a:off x="500348" y="2475668"/>
          <a:ext cx="916843" cy="916843"/>
        </a:xfrm>
        <a:prstGeom prst="ellipse">
          <a:avLst/>
        </a:prstGeom>
        <a:solidFill>
          <a:schemeClr val="lt1">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3136F2-0F9C-468B-B65C-A646743FC827}">
      <dsp:nvSpPr>
        <dsp:cNvPr id="0" name=""/>
        <dsp:cNvSpPr/>
      </dsp:nvSpPr>
      <dsp:spPr>
        <a:xfrm>
          <a:off x="513573" y="3659518"/>
          <a:ext cx="9911045" cy="733474"/>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2196" tIns="30480" rIns="30480" bIns="30480" numCol="1" spcCol="1270" anchor="ctr" anchorCtr="0">
          <a:noAutofit/>
        </a:bodyPr>
        <a:lstStyle/>
        <a:p>
          <a:pPr lvl="0" algn="l" defTabSz="533400">
            <a:lnSpc>
              <a:spcPct val="90000"/>
            </a:lnSpc>
            <a:spcBef>
              <a:spcPct val="0"/>
            </a:spcBef>
            <a:spcAft>
              <a:spcPct val="35000"/>
            </a:spcAft>
          </a:pPr>
          <a:r>
            <a:rPr lang="pt-BR" sz="1200" kern="1200" dirty="0" smtClean="0"/>
            <a:t>A certificação será respaldada por CSN ou embasada por DCPOA.</a:t>
          </a:r>
        </a:p>
      </dsp:txBody>
      <dsp:txXfrm>
        <a:off x="513573" y="3659518"/>
        <a:ext cx="9911045" cy="733474"/>
      </dsp:txXfrm>
    </dsp:sp>
    <dsp:sp modelId="{BDCE3199-78EF-4F65-AC6A-508045DC587F}">
      <dsp:nvSpPr>
        <dsp:cNvPr id="0" name=""/>
        <dsp:cNvSpPr/>
      </dsp:nvSpPr>
      <dsp:spPr>
        <a:xfrm>
          <a:off x="79830" y="3576071"/>
          <a:ext cx="916843" cy="916843"/>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631714-F1BE-40F7-8747-B0826810C005}">
      <dsp:nvSpPr>
        <dsp:cNvPr id="0" name=""/>
        <dsp:cNvSpPr/>
      </dsp:nvSpPr>
      <dsp:spPr>
        <a:xfrm>
          <a:off x="0" y="0"/>
          <a:ext cx="5181600"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pt-BR" sz="6000" kern="1200" dirty="0" smtClean="0"/>
            <a:t>Modelo 1</a:t>
          </a:r>
          <a:endParaRPr lang="pt-BR" sz="6000" kern="1200" dirty="0"/>
        </a:p>
      </dsp:txBody>
      <dsp:txXfrm>
        <a:off x="0" y="0"/>
        <a:ext cx="5181600" cy="1305401"/>
      </dsp:txXfrm>
    </dsp:sp>
    <dsp:sp modelId="{3384411D-D447-4B3D-88FB-316383695E65}">
      <dsp:nvSpPr>
        <dsp:cNvPr id="0" name=""/>
        <dsp:cNvSpPr/>
      </dsp:nvSpPr>
      <dsp:spPr>
        <a:xfrm>
          <a:off x="518159" y="1305401"/>
          <a:ext cx="4145280" cy="282836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pt-BR" sz="2600" kern="1200" dirty="0" smtClean="0"/>
            <a:t>carimbo datador, usado pelos SIF e Unidades Emitentes que dispõe de Serviço de Inspeção Federal responsável pela emissão de Certificado Sanitário e Guia de Trânsito</a:t>
          </a:r>
          <a:endParaRPr lang="pt-BR" sz="2600" kern="1200" dirty="0"/>
        </a:p>
      </dsp:txBody>
      <dsp:txXfrm>
        <a:off x="600999" y="1388241"/>
        <a:ext cx="3979600" cy="26626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B3235A-D49C-4CCF-A195-1F128966BD8F}">
      <dsp:nvSpPr>
        <dsp:cNvPr id="0" name=""/>
        <dsp:cNvSpPr/>
      </dsp:nvSpPr>
      <dsp:spPr>
        <a:xfrm>
          <a:off x="0" y="0"/>
          <a:ext cx="5338119" cy="433424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pt-BR" sz="6000" kern="1200" dirty="0" smtClean="0"/>
            <a:t>Modelo 2</a:t>
          </a:r>
          <a:endParaRPr lang="pt-BR" sz="6000" kern="1200" dirty="0"/>
        </a:p>
      </dsp:txBody>
      <dsp:txXfrm>
        <a:off x="0" y="0"/>
        <a:ext cx="5338119" cy="1300274"/>
      </dsp:txXfrm>
    </dsp:sp>
    <dsp:sp modelId="{9428345E-27E0-4C0D-9459-E47C25F1D8DA}">
      <dsp:nvSpPr>
        <dsp:cNvPr id="0" name=""/>
        <dsp:cNvSpPr/>
      </dsp:nvSpPr>
      <dsp:spPr>
        <a:xfrm>
          <a:off x="533811" y="1300274"/>
          <a:ext cx="4270495" cy="281726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pt-BR" sz="2600" kern="1200" dirty="0" smtClean="0"/>
            <a:t>carimbo datador, usado pelas Unidades do VIGIAGRO junto aos portos, aeroportos, postos de fronteira, aduanas especiais ou recintos especiais de despacho aduaneiro.</a:t>
          </a:r>
          <a:endParaRPr lang="pt-BR" sz="2600" kern="1200" dirty="0"/>
        </a:p>
      </dsp:txBody>
      <dsp:txXfrm>
        <a:off x="616326" y="1382789"/>
        <a:ext cx="4105465" cy="26522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2283E-0EE9-419D-8B13-52BF3CC87561}">
      <dsp:nvSpPr>
        <dsp:cNvPr id="0" name=""/>
        <dsp:cNvSpPr/>
      </dsp:nvSpPr>
      <dsp:spPr>
        <a:xfrm>
          <a:off x="0" y="0"/>
          <a:ext cx="5620951" cy="49344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Modelo 3</a:t>
          </a:r>
          <a:endParaRPr lang="pt-BR" sz="6500" kern="1200" dirty="0"/>
        </a:p>
      </dsp:txBody>
      <dsp:txXfrm>
        <a:off x="0" y="0"/>
        <a:ext cx="5620951" cy="1480338"/>
      </dsp:txXfrm>
    </dsp:sp>
    <dsp:sp modelId="{FBCBB0C2-B45F-4D1B-9214-11376335204F}">
      <dsp:nvSpPr>
        <dsp:cNvPr id="0" name=""/>
        <dsp:cNvSpPr/>
      </dsp:nvSpPr>
      <dsp:spPr>
        <a:xfrm>
          <a:off x="562095" y="1480338"/>
          <a:ext cx="4496760" cy="320740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pt-BR" sz="2000" kern="1200" dirty="0" smtClean="0"/>
            <a:t>carimbo datador para identificação de </a:t>
          </a:r>
          <a:r>
            <a:rPr lang="pt-BR" sz="2000" kern="1200" dirty="0" err="1" smtClean="0"/>
            <a:t>relacração</a:t>
          </a:r>
          <a:r>
            <a:rPr lang="pt-BR" sz="2000" kern="1200" dirty="0" smtClean="0"/>
            <a:t>, usado pelas Unidades do VIGIAGRO junto aos portos, aeroportos, postos de fronteira, aduanas especiais ou recintos especiais de despacho aduaneiro, para aposição em CSI nos casos de contentores de exportação submetidos a vistoria física, realizada pela autoridade aduaneira ou outros órgãos de fiscalização.</a:t>
          </a:r>
          <a:endParaRPr lang="pt-BR" sz="2000" kern="1200" dirty="0"/>
        </a:p>
      </dsp:txBody>
      <dsp:txXfrm>
        <a:off x="656037" y="1574280"/>
        <a:ext cx="4308876" cy="30195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66D4E-7FF8-4C7F-946E-F055B27ED0A3}">
      <dsp:nvSpPr>
        <dsp:cNvPr id="0" name=""/>
        <dsp:cNvSpPr/>
      </dsp:nvSpPr>
      <dsp:spPr>
        <a:xfrm>
          <a:off x="0" y="0"/>
          <a:ext cx="5505621" cy="5418667"/>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Modelo 4</a:t>
          </a:r>
          <a:endParaRPr lang="pt-BR" sz="6500" kern="1200" dirty="0"/>
        </a:p>
      </dsp:txBody>
      <dsp:txXfrm>
        <a:off x="0" y="0"/>
        <a:ext cx="5505621" cy="1625600"/>
      </dsp:txXfrm>
    </dsp:sp>
    <dsp:sp modelId="{AAD5BCA4-D25F-4460-AF09-AFD7AF2CED56}">
      <dsp:nvSpPr>
        <dsp:cNvPr id="0" name=""/>
        <dsp:cNvSpPr/>
      </dsp:nvSpPr>
      <dsp:spPr>
        <a:xfrm>
          <a:off x="550562" y="1625600"/>
          <a:ext cx="4404496" cy="35221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pt-BR" sz="1900" kern="1200" dirty="0" smtClean="0"/>
            <a:t>carimbo datador para identificação de </a:t>
          </a:r>
          <a:r>
            <a:rPr lang="pt-BR" sz="1900" kern="1200" dirty="0" err="1" smtClean="0"/>
            <a:t>reinspeção</a:t>
          </a:r>
          <a:r>
            <a:rPr lang="pt-BR" sz="1900" kern="1200" dirty="0" smtClean="0"/>
            <a:t> e </a:t>
          </a:r>
          <a:r>
            <a:rPr lang="pt-BR" sz="1900" kern="1200" dirty="0" err="1" smtClean="0"/>
            <a:t>relacração</a:t>
          </a:r>
          <a:r>
            <a:rPr lang="pt-BR" sz="1900" kern="1200" dirty="0" smtClean="0"/>
            <a:t>, usado pelas Unidades do VIGIAGRO junto aos portos, aeroportos, postos de fronteira, aduanas especiais ou recintos especiais de despacho aduaneiro, para aposição em CSI nos casos de contentores de exportação submetidos à </a:t>
          </a:r>
          <a:r>
            <a:rPr lang="pt-BR" sz="1900" kern="1200" dirty="0" err="1" smtClean="0"/>
            <a:t>reinspeção</a:t>
          </a:r>
          <a:r>
            <a:rPr lang="pt-BR" sz="1900" kern="1200" dirty="0" smtClean="0"/>
            <a:t> por determinação do MAPA ou submetidos à </a:t>
          </a:r>
          <a:r>
            <a:rPr lang="pt-BR" sz="1900" kern="1200" dirty="0" err="1" smtClean="0"/>
            <a:t>reinspeção</a:t>
          </a:r>
          <a:r>
            <a:rPr lang="pt-BR" sz="1900" kern="1200" dirty="0" smtClean="0"/>
            <a:t> quando da vistoria física realizada pela autoridade aduaneira ou outros órgãos de fiscalização.</a:t>
          </a:r>
          <a:endParaRPr lang="pt-BR" sz="1900" kern="1200" dirty="0"/>
        </a:p>
      </dsp:txBody>
      <dsp:txXfrm>
        <a:off x="653722" y="1728760"/>
        <a:ext cx="4198176" cy="33158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56AA3-9C03-4960-92BB-A45A86B5DA2F}">
      <dsp:nvSpPr>
        <dsp:cNvPr id="0" name=""/>
        <dsp:cNvSpPr/>
      </dsp:nvSpPr>
      <dsp:spPr>
        <a:xfrm>
          <a:off x="0" y="0"/>
          <a:ext cx="5299676" cy="4717306"/>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pt-BR" sz="6500" kern="1200" dirty="0" smtClean="0"/>
            <a:t>Modelo 5</a:t>
          </a:r>
          <a:endParaRPr lang="pt-BR" sz="6500" kern="1200" dirty="0"/>
        </a:p>
      </dsp:txBody>
      <dsp:txXfrm>
        <a:off x="0" y="0"/>
        <a:ext cx="5299676" cy="1415192"/>
      </dsp:txXfrm>
    </dsp:sp>
    <dsp:sp modelId="{949C5C37-2F15-4864-8426-E9CCD34CDB0B}">
      <dsp:nvSpPr>
        <dsp:cNvPr id="0" name=""/>
        <dsp:cNvSpPr/>
      </dsp:nvSpPr>
      <dsp:spPr>
        <a:xfrm>
          <a:off x="529967" y="1415192"/>
          <a:ext cx="4239740" cy="306624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a:lnSpc>
              <a:spcPct val="90000"/>
            </a:lnSpc>
            <a:spcBef>
              <a:spcPct val="0"/>
            </a:spcBef>
            <a:spcAft>
              <a:spcPct val="35000"/>
            </a:spcAft>
          </a:pPr>
          <a:r>
            <a:rPr lang="pt-BR" sz="3900" kern="1200" dirty="0" smtClean="0"/>
            <a:t>carimbo datador, usado pelo estabelecimento para emissão da DCPOA.</a:t>
          </a:r>
          <a:endParaRPr lang="pt-BR" sz="3900" kern="1200" dirty="0"/>
        </a:p>
      </dsp:txBody>
      <dsp:txXfrm>
        <a:off x="619774" y="1504999"/>
        <a:ext cx="4060126" cy="28866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83239-1733-4957-96B0-1F9205304377}">
      <dsp:nvSpPr>
        <dsp:cNvPr id="0" name=""/>
        <dsp:cNvSpPr/>
      </dsp:nvSpPr>
      <dsp:spPr>
        <a:xfrm>
          <a:off x="0" y="0"/>
          <a:ext cx="5181600" cy="435133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pt-BR" sz="6000" kern="1200" dirty="0" smtClean="0"/>
            <a:t>Modelo 6</a:t>
          </a:r>
          <a:endParaRPr lang="pt-BR" sz="6000" kern="1200" dirty="0"/>
        </a:p>
      </dsp:txBody>
      <dsp:txXfrm>
        <a:off x="0" y="0"/>
        <a:ext cx="5181600" cy="1305401"/>
      </dsp:txXfrm>
    </dsp:sp>
    <dsp:sp modelId="{9754CCA3-1641-4BC5-98DA-D1BCF3DE4F00}">
      <dsp:nvSpPr>
        <dsp:cNvPr id="0" name=""/>
        <dsp:cNvSpPr/>
      </dsp:nvSpPr>
      <dsp:spPr>
        <a:xfrm>
          <a:off x="518159" y="1305401"/>
          <a:ext cx="4145280" cy="282836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7320" tIns="110490" rIns="147320" bIns="110490" numCol="1" spcCol="1270" anchor="ctr" anchorCtr="0">
          <a:noAutofit/>
        </a:bodyPr>
        <a:lstStyle/>
        <a:p>
          <a:pPr lvl="0" algn="ctr" defTabSz="2578100">
            <a:lnSpc>
              <a:spcPct val="90000"/>
            </a:lnSpc>
            <a:spcBef>
              <a:spcPct val="0"/>
            </a:spcBef>
            <a:spcAft>
              <a:spcPct val="35000"/>
            </a:spcAft>
          </a:pPr>
          <a:r>
            <a:rPr lang="pt-BR" sz="5800" kern="1200" dirty="0" smtClean="0"/>
            <a:t>Carimbos de original e cópia</a:t>
          </a:r>
          <a:endParaRPr lang="pt-BR" sz="5800" kern="1200" dirty="0"/>
        </a:p>
      </dsp:txBody>
      <dsp:txXfrm>
        <a:off x="600999" y="1388241"/>
        <a:ext cx="3979600" cy="266268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220946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10603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134208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376147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17263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578E9C3-8D16-4503-9D5A-EB55F437F7D0}" type="datetimeFigureOut">
              <a:rPr lang="pt-BR" smtClean="0"/>
              <a:t>27/08/2018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233406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578E9C3-8D16-4503-9D5A-EB55F437F7D0}" type="datetimeFigureOut">
              <a:rPr lang="pt-BR" smtClean="0"/>
              <a:t>27/08/2018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2834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578E9C3-8D16-4503-9D5A-EB55F437F7D0}" type="datetimeFigureOut">
              <a:rPr lang="pt-BR" smtClean="0"/>
              <a:t>27/08/2018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372437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578E9C3-8D16-4503-9D5A-EB55F437F7D0}" type="datetimeFigureOut">
              <a:rPr lang="pt-BR" smtClean="0"/>
              <a:t>27/08/2018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191756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578E9C3-8D16-4503-9D5A-EB55F437F7D0}" type="datetimeFigureOut">
              <a:rPr lang="pt-BR" smtClean="0"/>
              <a:t>27/08/2018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5003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578E9C3-8D16-4503-9D5A-EB55F437F7D0}" type="datetimeFigureOut">
              <a:rPr lang="pt-BR" smtClean="0"/>
              <a:t>27/08/2018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A95A9F-1556-4AC4-B1AC-FB5F758C4FA4}" type="slidenum">
              <a:rPr lang="pt-BR" smtClean="0"/>
              <a:t>‹nº›</a:t>
            </a:fld>
            <a:endParaRPr lang="pt-BR"/>
          </a:p>
        </p:txBody>
      </p:sp>
    </p:spTree>
    <p:extLst>
      <p:ext uri="{BB962C8B-B14F-4D97-AF65-F5344CB8AC3E}">
        <p14:creationId xmlns:p14="http://schemas.microsoft.com/office/powerpoint/2010/main" val="136128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8E9C3-8D16-4503-9D5A-EB55F437F7D0}" type="datetimeFigureOut">
              <a:rPr lang="pt-BR" smtClean="0"/>
              <a:t>27/08/2018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95A9F-1556-4AC4-B1AC-FB5F758C4FA4}" type="slidenum">
              <a:rPr lang="pt-BR" smtClean="0"/>
              <a:t>‹nº›</a:t>
            </a:fld>
            <a:endParaRPr lang="pt-BR"/>
          </a:p>
        </p:txBody>
      </p:sp>
    </p:spTree>
    <p:extLst>
      <p:ext uri="{BB962C8B-B14F-4D97-AF65-F5344CB8AC3E}">
        <p14:creationId xmlns:p14="http://schemas.microsoft.com/office/powerpoint/2010/main" val="63252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6.png"/><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2" Type="http://schemas.openxmlformats.org/officeDocument/2006/relationships/hyperlink" Target="mailto:fernando.fernandes@agricultura.gov.b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5400" b="1" dirty="0" smtClean="0">
                <a:latin typeface="+mn-lt"/>
              </a:rPr>
              <a:t>Certificação Sanitária</a:t>
            </a:r>
            <a:endParaRPr lang="pt-BR" sz="5400" b="1" dirty="0">
              <a:latin typeface="+mn-lt"/>
            </a:endParaRPr>
          </a:p>
        </p:txBody>
      </p:sp>
    </p:spTree>
    <p:extLst>
      <p:ext uri="{BB962C8B-B14F-4D97-AF65-F5344CB8AC3E}">
        <p14:creationId xmlns:p14="http://schemas.microsoft.com/office/powerpoint/2010/main" val="16224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sz="half" idx="2"/>
          </p:nvPr>
        </p:nvPicPr>
        <p:blipFill>
          <a:blip r:embed="rId2"/>
          <a:stretch>
            <a:fillRect/>
          </a:stretch>
        </p:blipFill>
        <p:spPr>
          <a:xfrm>
            <a:off x="6230068" y="1712227"/>
            <a:ext cx="5299800" cy="2917438"/>
          </a:xfrm>
          <a:prstGeom prst="rect">
            <a:avLst/>
          </a:prstGeom>
        </p:spPr>
      </p:pic>
      <p:graphicFrame>
        <p:nvGraphicFramePr>
          <p:cNvPr id="6" name="Diagrama 5"/>
          <p:cNvGraphicFramePr/>
          <p:nvPr>
            <p:extLst>
              <p:ext uri="{D42A27DB-BD31-4B8C-83A1-F6EECF244321}">
                <p14:modId xmlns:p14="http://schemas.microsoft.com/office/powerpoint/2010/main" val="4276161055"/>
              </p:ext>
            </p:extLst>
          </p:nvPr>
        </p:nvGraphicFramePr>
        <p:xfrm>
          <a:off x="576649" y="1120346"/>
          <a:ext cx="5338119" cy="4334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780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p:cNvPicPr>
            <a:picLocks noGrp="1" noChangeAspect="1"/>
          </p:cNvPicPr>
          <p:nvPr>
            <p:ph sz="half" idx="2"/>
          </p:nvPr>
        </p:nvPicPr>
        <p:blipFill>
          <a:blip r:embed="rId2"/>
          <a:stretch>
            <a:fillRect/>
          </a:stretch>
        </p:blipFill>
        <p:spPr>
          <a:xfrm>
            <a:off x="6211330" y="1674212"/>
            <a:ext cx="5297785" cy="2971928"/>
          </a:xfrm>
          <a:prstGeom prst="rect">
            <a:avLst/>
          </a:prstGeom>
        </p:spPr>
      </p:pic>
      <p:graphicFrame>
        <p:nvGraphicFramePr>
          <p:cNvPr id="7" name="Diagrama 6"/>
          <p:cNvGraphicFramePr/>
          <p:nvPr>
            <p:extLst>
              <p:ext uri="{D42A27DB-BD31-4B8C-83A1-F6EECF244321}">
                <p14:modId xmlns:p14="http://schemas.microsoft.com/office/powerpoint/2010/main" val="4261475457"/>
              </p:ext>
            </p:extLst>
          </p:nvPr>
        </p:nvGraphicFramePr>
        <p:xfrm>
          <a:off x="475049" y="988541"/>
          <a:ext cx="5620951" cy="4934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99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sz="half" idx="2"/>
          </p:nvPr>
        </p:nvPicPr>
        <p:blipFill>
          <a:blip r:embed="rId2"/>
          <a:stretch>
            <a:fillRect/>
          </a:stretch>
        </p:blipFill>
        <p:spPr>
          <a:xfrm>
            <a:off x="6198200" y="1825625"/>
            <a:ext cx="5160413" cy="3199456"/>
          </a:xfrm>
          <a:prstGeom prst="rect">
            <a:avLst/>
          </a:prstGeom>
        </p:spPr>
      </p:pic>
      <p:graphicFrame>
        <p:nvGraphicFramePr>
          <p:cNvPr id="6" name="Diagrama 5"/>
          <p:cNvGraphicFramePr/>
          <p:nvPr>
            <p:extLst>
              <p:ext uri="{D42A27DB-BD31-4B8C-83A1-F6EECF244321}">
                <p14:modId xmlns:p14="http://schemas.microsoft.com/office/powerpoint/2010/main" val="73252574"/>
              </p:ext>
            </p:extLst>
          </p:nvPr>
        </p:nvGraphicFramePr>
        <p:xfrm>
          <a:off x="623329" y="716019"/>
          <a:ext cx="550562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8237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sz="half" idx="2"/>
          </p:nvPr>
        </p:nvPicPr>
        <p:blipFill>
          <a:blip r:embed="rId2"/>
          <a:stretch>
            <a:fillRect/>
          </a:stretch>
        </p:blipFill>
        <p:spPr>
          <a:xfrm>
            <a:off x="6374026" y="1825625"/>
            <a:ext cx="4979773" cy="4240588"/>
          </a:xfrm>
          <a:prstGeom prst="rect">
            <a:avLst/>
          </a:prstGeom>
        </p:spPr>
      </p:pic>
      <p:graphicFrame>
        <p:nvGraphicFramePr>
          <p:cNvPr id="6" name="Diagrama 5"/>
          <p:cNvGraphicFramePr/>
          <p:nvPr>
            <p:extLst>
              <p:ext uri="{D42A27DB-BD31-4B8C-83A1-F6EECF244321}">
                <p14:modId xmlns:p14="http://schemas.microsoft.com/office/powerpoint/2010/main" val="1373790195"/>
              </p:ext>
            </p:extLst>
          </p:nvPr>
        </p:nvGraphicFramePr>
        <p:xfrm>
          <a:off x="639805" y="1348906"/>
          <a:ext cx="5299676" cy="4717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3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sz="half" idx="1"/>
            <p:extLst>
              <p:ext uri="{D42A27DB-BD31-4B8C-83A1-F6EECF244321}">
                <p14:modId xmlns:p14="http://schemas.microsoft.com/office/powerpoint/2010/main" val="2248543435"/>
              </p:ext>
            </p:extLst>
          </p:nvPr>
        </p:nvGraphicFramePr>
        <p:xfrm>
          <a:off x="788773" y="1273690"/>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Espaço Reservado para Conteúdo 4"/>
          <p:cNvPicPr>
            <a:picLocks noGrp="1" noChangeAspect="1"/>
          </p:cNvPicPr>
          <p:nvPr>
            <p:ph sz="half" idx="2"/>
          </p:nvPr>
        </p:nvPicPr>
        <p:blipFill>
          <a:blip r:embed="rId7"/>
          <a:stretch>
            <a:fillRect/>
          </a:stretch>
        </p:blipFill>
        <p:spPr>
          <a:xfrm>
            <a:off x="6285985" y="1825625"/>
            <a:ext cx="5067816" cy="2360535"/>
          </a:xfrm>
          <a:prstGeom prst="rect">
            <a:avLst/>
          </a:prstGeom>
        </p:spPr>
      </p:pic>
    </p:spTree>
    <p:extLst>
      <p:ext uri="{BB962C8B-B14F-4D97-AF65-F5344CB8AC3E}">
        <p14:creationId xmlns:p14="http://schemas.microsoft.com/office/powerpoint/2010/main" val="151387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sz="half" idx="2"/>
          </p:nvPr>
        </p:nvPicPr>
        <p:blipFill>
          <a:blip r:embed="rId2"/>
          <a:stretch>
            <a:fillRect/>
          </a:stretch>
        </p:blipFill>
        <p:spPr>
          <a:xfrm>
            <a:off x="6322154" y="1825625"/>
            <a:ext cx="5031646" cy="1745673"/>
          </a:xfrm>
          <a:prstGeom prst="rect">
            <a:avLst/>
          </a:prstGeom>
        </p:spPr>
      </p:pic>
      <p:graphicFrame>
        <p:nvGraphicFramePr>
          <p:cNvPr id="6" name="Diagrama 5"/>
          <p:cNvGraphicFramePr/>
          <p:nvPr>
            <p:extLst>
              <p:ext uri="{D42A27DB-BD31-4B8C-83A1-F6EECF244321}">
                <p14:modId xmlns:p14="http://schemas.microsoft.com/office/powerpoint/2010/main" val="2128886632"/>
              </p:ext>
            </p:extLst>
          </p:nvPr>
        </p:nvGraphicFramePr>
        <p:xfrm>
          <a:off x="626075" y="727905"/>
          <a:ext cx="5593493" cy="5055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613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p:cNvPicPr>
            <a:picLocks noGrp="1" noChangeAspect="1"/>
          </p:cNvPicPr>
          <p:nvPr>
            <p:ph sz="half" idx="2"/>
          </p:nvPr>
        </p:nvPicPr>
        <p:blipFill>
          <a:blip r:embed="rId2"/>
          <a:stretch>
            <a:fillRect/>
          </a:stretch>
        </p:blipFill>
        <p:spPr>
          <a:xfrm>
            <a:off x="6297055" y="1825625"/>
            <a:ext cx="5056746" cy="2563735"/>
          </a:xfrm>
          <a:prstGeom prst="rect">
            <a:avLst/>
          </a:prstGeom>
        </p:spPr>
      </p:pic>
      <p:graphicFrame>
        <p:nvGraphicFramePr>
          <p:cNvPr id="6" name="Diagrama 5"/>
          <p:cNvGraphicFramePr/>
          <p:nvPr>
            <p:extLst>
              <p:ext uri="{D42A27DB-BD31-4B8C-83A1-F6EECF244321}">
                <p14:modId xmlns:p14="http://schemas.microsoft.com/office/powerpoint/2010/main" val="2523634194"/>
              </p:ext>
            </p:extLst>
          </p:nvPr>
        </p:nvGraphicFramePr>
        <p:xfrm>
          <a:off x="639807" y="744379"/>
          <a:ext cx="548090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2026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603500" y="1916113"/>
            <a:ext cx="6985000" cy="1370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5pPr>
            <a:lvl6pPr marL="2514600" indent="-228600" defTabSz="449263"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6pPr>
            <a:lvl7pPr marL="2971800" indent="-228600" defTabSz="449263"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7pPr>
            <a:lvl8pPr marL="3429000" indent="-228600" defTabSz="449263"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8pPr>
            <a:lvl9pPr marL="3886200" indent="-228600" defTabSz="449263"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ea typeface="ヒラギノ角ゴ Pro W3" pitchFamily="4" charset="-128"/>
              </a:defRPr>
            </a:lvl9pPr>
          </a:lstStyle>
          <a:p>
            <a:pPr algn="ctr" eaLnBrk="1" hangingPunct="1">
              <a:buSzPct val="100000"/>
              <a:defRPr/>
            </a:pPr>
            <a:endParaRPr lang="pt-BR" altLang="pt-BR" sz="5400" b="1" dirty="0">
              <a:solidFill>
                <a:schemeClr val="tx1"/>
              </a:solidFill>
              <a:latin typeface="+mn-lt"/>
              <a:ea typeface="MS PGothic" panose="020B0600070205080204" pitchFamily="34" charset="-128"/>
            </a:endParaRPr>
          </a:p>
          <a:p>
            <a:pPr algn="ctr" eaLnBrk="1" hangingPunct="1">
              <a:buSzPct val="100000"/>
              <a:defRPr/>
            </a:pPr>
            <a:r>
              <a:rPr lang="pt-BR" altLang="pt-BR" sz="5400" b="1" dirty="0">
                <a:solidFill>
                  <a:schemeClr val="tx1"/>
                </a:solidFill>
                <a:latin typeface="+mn-lt"/>
                <a:ea typeface="MS PGothic" panose="020B0600070205080204" pitchFamily="34" charset="-128"/>
              </a:rPr>
              <a:t>Obrigado!</a:t>
            </a:r>
          </a:p>
          <a:p>
            <a:pPr algn="ctr" eaLnBrk="1" hangingPunct="1">
              <a:buSzPct val="100000"/>
              <a:defRPr/>
            </a:pPr>
            <a:endParaRPr lang="pt-BR" altLang="pt-BR" sz="5400" b="1" dirty="0">
              <a:solidFill>
                <a:schemeClr val="tx1"/>
              </a:solidFill>
              <a:latin typeface="+mn-lt"/>
              <a:ea typeface="MS PGothic" panose="020B0600070205080204" pitchFamily="34" charset="-128"/>
            </a:endParaRPr>
          </a:p>
        </p:txBody>
      </p:sp>
      <p:sp>
        <p:nvSpPr>
          <p:cNvPr id="3" name="CaixaDeTexto 1"/>
          <p:cNvSpPr txBox="1">
            <a:spLocks noChangeArrowheads="1"/>
          </p:cNvSpPr>
          <p:nvPr/>
        </p:nvSpPr>
        <p:spPr bwMode="auto">
          <a:xfrm>
            <a:off x="3738112" y="4437064"/>
            <a:ext cx="471577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Clr>
                <a:srgbClr val="000000"/>
              </a:buClr>
              <a:buSzPct val="100000"/>
              <a:buFont typeface="Times New Roman" panose="02020603050405020304" pitchFamily="18" charset="0"/>
              <a:buNone/>
              <a:defRPr/>
            </a:pPr>
            <a:r>
              <a:rPr lang="pt-BR" altLang="pt-BR" sz="2400" b="1" dirty="0">
                <a:solidFill>
                  <a:schemeClr val="tx1"/>
                </a:solidFill>
                <a:latin typeface="+mn-lt"/>
              </a:rPr>
              <a:t>Fernando Fagundes Fernandes</a:t>
            </a:r>
          </a:p>
          <a:p>
            <a:pPr algn="ctr">
              <a:buClr>
                <a:srgbClr val="000000"/>
              </a:buClr>
              <a:buSzPct val="100000"/>
              <a:buFont typeface="Times New Roman" panose="02020603050405020304" pitchFamily="18" charset="0"/>
              <a:buNone/>
              <a:defRPr/>
            </a:pPr>
            <a:r>
              <a:rPr lang="pt-BR" altLang="pt-BR" sz="2400" b="1" dirty="0">
                <a:solidFill>
                  <a:schemeClr val="tx1"/>
                </a:solidFill>
                <a:latin typeface="+mn-lt"/>
              </a:rPr>
              <a:t>Auditor Fiscal Federal Agropecuário</a:t>
            </a:r>
          </a:p>
          <a:p>
            <a:pPr algn="ctr">
              <a:buClr>
                <a:srgbClr val="000000"/>
              </a:buClr>
              <a:buSzPct val="100000"/>
              <a:buFont typeface="Times New Roman" panose="02020603050405020304" pitchFamily="18" charset="0"/>
              <a:buNone/>
              <a:defRPr/>
            </a:pPr>
            <a:r>
              <a:rPr lang="pt-BR" altLang="pt-BR" sz="2000" b="1" dirty="0">
                <a:solidFill>
                  <a:schemeClr val="tx1"/>
                </a:solidFill>
                <a:latin typeface="+mn-lt"/>
                <a:hlinkClick r:id="rId2"/>
              </a:rPr>
              <a:t>fernando.fernandes@agricultura.gov.br</a:t>
            </a:r>
            <a:endParaRPr lang="pt-BR" altLang="pt-BR" sz="2000" b="1" dirty="0">
              <a:solidFill>
                <a:schemeClr val="tx1"/>
              </a:solidFill>
              <a:latin typeface="+mn-lt"/>
            </a:endParaRPr>
          </a:p>
          <a:p>
            <a:pPr algn="ctr">
              <a:buClr>
                <a:srgbClr val="000000"/>
              </a:buClr>
              <a:buSzPct val="100000"/>
              <a:buFont typeface="Times New Roman" panose="02020603050405020304" pitchFamily="18" charset="0"/>
              <a:buNone/>
              <a:defRPr/>
            </a:pPr>
            <a:r>
              <a:rPr lang="pt-BR" altLang="pt-BR" sz="2000" b="1" dirty="0">
                <a:solidFill>
                  <a:schemeClr val="tx1"/>
                </a:solidFill>
                <a:latin typeface="+mn-lt"/>
              </a:rPr>
              <a:t>61 3218-2290</a:t>
            </a:r>
          </a:p>
        </p:txBody>
      </p:sp>
    </p:spTree>
    <p:extLst>
      <p:ext uri="{BB962C8B-B14F-4D97-AF65-F5344CB8AC3E}">
        <p14:creationId xmlns:p14="http://schemas.microsoft.com/office/powerpoint/2010/main" val="163353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mn-lt"/>
              </a:rPr>
              <a:t>Principais alterações encaminhadas pela IN 23/2018:</a:t>
            </a:r>
            <a:endParaRPr lang="pt-BR" dirty="0" smtClean="0">
              <a:latin typeface="+mn-lt"/>
            </a:endParaRPr>
          </a:p>
        </p:txBody>
      </p:sp>
      <p:sp>
        <p:nvSpPr>
          <p:cNvPr id="3" name="Espaço Reservado para Conteúdo 2"/>
          <p:cNvSpPr>
            <a:spLocks noGrp="1"/>
          </p:cNvSpPr>
          <p:nvPr>
            <p:ph idx="1"/>
          </p:nvPr>
        </p:nvSpPr>
        <p:spPr>
          <a:xfrm>
            <a:off x="838200" y="1690688"/>
            <a:ext cx="10515600" cy="4710112"/>
          </a:xfrm>
        </p:spPr>
        <p:txBody>
          <a:bodyPr>
            <a:normAutofit fontScale="92500" lnSpcReduction="10000"/>
          </a:bodyPr>
          <a:lstStyle/>
          <a:p>
            <a:pPr algn="just"/>
            <a:r>
              <a:rPr lang="pt-BR" smtClean="0"/>
              <a:t>Ajusta </a:t>
            </a:r>
            <a:r>
              <a:rPr lang="pt-BR" dirty="0" smtClean="0"/>
              <a:t>os procedimentos de trânsito de POA, seguindo o estabelecido pelo RIISPOA</a:t>
            </a:r>
          </a:p>
          <a:p>
            <a:pPr algn="just"/>
            <a:r>
              <a:rPr lang="pt-BR" dirty="0" smtClean="0"/>
              <a:t>Art. 484. As matérias-primas e os produtos de origem animal, quando devidamente rotulados e procedentes de estabelecimentos sob inspeção federal, têm livre trânsito e podem ser expostos ao consumo em território nacional ou ser objeto de comércio internacional para países que não possuem requisitos  sanitários específicos, desde que atendidas as exigências contidas neste Decreto e em normas complementares.</a:t>
            </a:r>
          </a:p>
          <a:p>
            <a:pPr algn="just"/>
            <a:r>
              <a:rPr lang="pt-BR" dirty="0" smtClean="0"/>
              <a:t>Parágrafo único. Só podem constituir objeto de comércio internacional para países que possuem requisitos sanitários específicos, as matérias-primas e os produtos de origem animal que atenderem a legislação do país importador e os requisitos sanitários acordados bilateralmente ou multilateralmente.</a:t>
            </a:r>
          </a:p>
        </p:txBody>
      </p:sp>
    </p:spTree>
    <p:extLst>
      <p:ext uri="{BB962C8B-B14F-4D97-AF65-F5344CB8AC3E}">
        <p14:creationId xmlns:p14="http://schemas.microsoft.com/office/powerpoint/2010/main" val="250669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mn-lt"/>
              </a:rPr>
              <a:t>Principais alterações encaminhadas pela IN 23/2018:</a:t>
            </a:r>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Para que este arquivo pudesse ser colocado em prática foi criado o dispositivo da DCPOA - Declaração de Conformidade de POA, com isto as empresas se responsabilizarão pela emissão da declaração base dos produtos a serem exportados para mercados que não possuem lista de habilitação específica.</a:t>
            </a:r>
          </a:p>
          <a:p>
            <a:pPr algn="just"/>
            <a:r>
              <a:rPr lang="pt-BR" dirty="0" smtClean="0"/>
              <a:t>Esta declaração será feita por meio do sistema informatizado, onde a empresa declarará os documentos fazendo o upload de tudo o que embasar a DCPOA.</a:t>
            </a:r>
          </a:p>
          <a:p>
            <a:pPr algn="just"/>
            <a:r>
              <a:rPr lang="pt-BR" dirty="0" smtClean="0"/>
              <a:t>Com isto, todas as unidades do Serviço de Inspeção Federal que receberem a declaração poderão confirmar as informações prestadas pela empresa para emissão do CSI.</a:t>
            </a:r>
          </a:p>
          <a:p>
            <a:pPr algn="just"/>
            <a:r>
              <a:rPr lang="pt-BR" dirty="0" smtClean="0"/>
              <a:t>A DCPOA possuirá todas as funcionalidades que lhe conferem autenticidade, como código de autenticidade, medida de contingência, a frase de cancelamento e substituição e prazo de validade de 15 dias, numeração automática via sistema.</a:t>
            </a:r>
          </a:p>
          <a:p>
            <a:pPr algn="just"/>
            <a:r>
              <a:rPr lang="pt-BR" dirty="0" smtClean="0"/>
              <a:t>A CGTI/MAPA ainda não finalizou </a:t>
            </a:r>
            <a:r>
              <a:rPr lang="pt-BR" dirty="0"/>
              <a:t>o</a:t>
            </a:r>
            <a:r>
              <a:rPr lang="pt-BR" dirty="0" smtClean="0"/>
              <a:t> sistema.</a:t>
            </a:r>
          </a:p>
        </p:txBody>
      </p:sp>
    </p:spTree>
    <p:extLst>
      <p:ext uri="{BB962C8B-B14F-4D97-AF65-F5344CB8AC3E}">
        <p14:creationId xmlns:p14="http://schemas.microsoft.com/office/powerpoint/2010/main" val="3473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latin typeface="+mn-lt"/>
              </a:rPr>
              <a:t>Principais alterações encaminhadas pela IN 23/2018:</a:t>
            </a:r>
          </a:p>
        </p:txBody>
      </p:sp>
      <p:sp>
        <p:nvSpPr>
          <p:cNvPr id="3" name="Espaço Reservado para Conteúdo 2"/>
          <p:cNvSpPr>
            <a:spLocks noGrp="1"/>
          </p:cNvSpPr>
          <p:nvPr>
            <p:ph idx="1"/>
          </p:nvPr>
        </p:nvSpPr>
        <p:spPr>
          <a:xfrm>
            <a:off x="838200" y="1690688"/>
            <a:ext cx="10515600" cy="4924296"/>
          </a:xfrm>
        </p:spPr>
        <p:txBody>
          <a:bodyPr>
            <a:normAutofit lnSpcReduction="10000"/>
          </a:bodyPr>
          <a:lstStyle/>
          <a:p>
            <a:pPr algn="just"/>
            <a:r>
              <a:rPr lang="pt-BR" dirty="0" smtClean="0"/>
              <a:t>Para os mercados com lista de habilitação específica a regra permanece a mesma, a empresa fornecerá toda documentação base para certificação sanitária e mediante análise prévia emitirão o CSN e CSI.</a:t>
            </a:r>
          </a:p>
          <a:p>
            <a:pPr algn="just"/>
            <a:r>
              <a:rPr lang="pt-BR" dirty="0"/>
              <a:t>C</a:t>
            </a:r>
            <a:r>
              <a:rPr lang="pt-BR" dirty="0" smtClean="0"/>
              <a:t>ria as centrais de certificação, ou seja, a empresa poderá retirar em horário comercial, em qualquer central, o CSN, CSI ou GT, seguindo as regras apresentadas pela norma, encaminho a lista de centrais que estão sendo inseridas no sistema pela CGTI.</a:t>
            </a:r>
          </a:p>
          <a:p>
            <a:pPr algn="just"/>
            <a:r>
              <a:rPr lang="pt-BR" dirty="0"/>
              <a:t>D</a:t>
            </a:r>
            <a:r>
              <a:rPr lang="pt-BR" dirty="0" smtClean="0"/>
              <a:t>eixou claro quem pode assinar quais documentos:</a:t>
            </a:r>
          </a:p>
          <a:p>
            <a:pPr lvl="1" algn="just"/>
            <a:r>
              <a:rPr lang="pt-BR" dirty="0" smtClean="0"/>
              <a:t>DCPOA: Representante legal ou Controle e Qualidade;</a:t>
            </a:r>
          </a:p>
          <a:p>
            <a:pPr lvl="1" algn="just"/>
            <a:r>
              <a:rPr lang="pt-BR" dirty="0" smtClean="0"/>
              <a:t>CSN e CSI: AFFA</a:t>
            </a:r>
          </a:p>
          <a:p>
            <a:pPr lvl="1" algn="just"/>
            <a:r>
              <a:rPr lang="pt-BR" dirty="0" smtClean="0"/>
              <a:t>GT: AISIPOA</a:t>
            </a:r>
          </a:p>
          <a:p>
            <a:pPr algn="just"/>
            <a:endParaRPr lang="pt-BR" dirty="0"/>
          </a:p>
        </p:txBody>
      </p:sp>
    </p:spTree>
    <p:extLst>
      <p:ext uri="{BB962C8B-B14F-4D97-AF65-F5344CB8AC3E}">
        <p14:creationId xmlns:p14="http://schemas.microsoft.com/office/powerpoint/2010/main" val="358462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prstClr val="black"/>
                </a:solidFill>
                <a:latin typeface="Calibri" panose="020F0502020204030204"/>
              </a:rPr>
              <a:t>Principais alterações encaminhadas pela IN 23/2018:</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smtClean="0"/>
              <a:t>Estabeleceu prazos de validade para o trânsito de POA:</a:t>
            </a:r>
          </a:p>
          <a:p>
            <a:pPr lvl="1" algn="just"/>
            <a:r>
              <a:rPr lang="pt-BR" dirty="0" smtClean="0"/>
              <a:t>DCPOA, CSN e GT: quinze (15) dias  após a emissão</a:t>
            </a:r>
          </a:p>
          <a:p>
            <a:pPr lvl="1" algn="just"/>
            <a:r>
              <a:rPr lang="pt-BR" dirty="0" smtClean="0"/>
              <a:t>CSI: noventa (90) noventa dias após a emissão</a:t>
            </a:r>
          </a:p>
          <a:p>
            <a:pPr algn="just"/>
            <a:r>
              <a:rPr lang="pt-BR" dirty="0" smtClean="0"/>
              <a:t>Aboliu a diferenciação de lacre oficial e lacre da empresa, agora existirá um único lacre e quem ficará responsável pela lacração da carga é a empresa.</a:t>
            </a:r>
          </a:p>
          <a:p>
            <a:pPr algn="just"/>
            <a:r>
              <a:rPr lang="pt-BR" dirty="0" smtClean="0"/>
              <a:t>Faremos uma nota conjunta com a CSI para estabelecer o acompanhamento dos carregamentos para mercados que exigem tal acompanhamento de carga pelo SIF como EUA e UE.</a:t>
            </a:r>
          </a:p>
          <a:p>
            <a:pPr algn="just"/>
            <a:r>
              <a:rPr lang="pt-BR" dirty="0"/>
              <a:t>P</a:t>
            </a:r>
            <a:r>
              <a:rPr lang="pt-BR" dirty="0" smtClean="0"/>
              <a:t>adronizou os carimbos de AFFA, AISIPOA, Original/Cópia e datadores.</a:t>
            </a:r>
            <a:endParaRPr lang="pt-BR" dirty="0" smtClean="0"/>
          </a:p>
        </p:txBody>
      </p:sp>
    </p:spTree>
    <p:extLst>
      <p:ext uri="{BB962C8B-B14F-4D97-AF65-F5344CB8AC3E}">
        <p14:creationId xmlns:p14="http://schemas.microsoft.com/office/powerpoint/2010/main" val="247915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mn-lt"/>
              </a:rPr>
              <a:t>Situações em que é obrigatório o certificado sanitário nacional</a:t>
            </a:r>
            <a:endParaRPr lang="pt-BR" dirty="0">
              <a:latin typeface="+mn-lt"/>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673581741"/>
              </p:ext>
            </p:extLst>
          </p:nvPr>
        </p:nvGraphicFramePr>
        <p:xfrm>
          <a:off x="838200" y="1690688"/>
          <a:ext cx="10515600" cy="4734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54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prstClr val="black"/>
                </a:solidFill>
                <a:latin typeface="Calibri" panose="020F0502020204030204"/>
              </a:rPr>
              <a:t>Situações em que é obrigatório o certificado sanitário nacional</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9729970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427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prstClr val="black"/>
                </a:solidFill>
                <a:latin typeface="Calibri" panose="020F0502020204030204"/>
              </a:rPr>
              <a:t>Situações em que é obrigatório o certificado sanitário </a:t>
            </a:r>
            <a:r>
              <a:rPr lang="pt-BR" dirty="0" smtClean="0">
                <a:solidFill>
                  <a:prstClr val="black"/>
                </a:solidFill>
                <a:latin typeface="Calibri" panose="020F0502020204030204"/>
              </a:rPr>
              <a:t>internacional</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570101657"/>
              </p:ext>
            </p:extLst>
          </p:nvPr>
        </p:nvGraphicFramePr>
        <p:xfrm>
          <a:off x="838200" y="1690688"/>
          <a:ext cx="10515600" cy="4767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846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ço Reservado para Conteúdo 6"/>
          <p:cNvGraphicFramePr>
            <a:graphicFrameLocks noGrp="1"/>
          </p:cNvGraphicFramePr>
          <p:nvPr>
            <p:ph sz="half" idx="2"/>
            <p:extLst>
              <p:ext uri="{D42A27DB-BD31-4B8C-83A1-F6EECF244321}">
                <p14:modId xmlns:p14="http://schemas.microsoft.com/office/powerpoint/2010/main" val="3918530393"/>
              </p:ext>
            </p:extLst>
          </p:nvPr>
        </p:nvGraphicFramePr>
        <p:xfrm>
          <a:off x="599302" y="1241446"/>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m 3"/>
          <p:cNvPicPr>
            <a:picLocks noChangeAspect="1"/>
          </p:cNvPicPr>
          <p:nvPr/>
        </p:nvPicPr>
        <p:blipFill>
          <a:blip r:embed="rId7"/>
          <a:stretch>
            <a:fillRect/>
          </a:stretch>
        </p:blipFill>
        <p:spPr>
          <a:xfrm>
            <a:off x="6172200" y="1825625"/>
            <a:ext cx="5197209" cy="3182980"/>
          </a:xfrm>
          <a:prstGeom prst="rect">
            <a:avLst/>
          </a:prstGeom>
        </p:spPr>
      </p:pic>
    </p:spTree>
    <p:extLst>
      <p:ext uri="{BB962C8B-B14F-4D97-AF65-F5344CB8AC3E}">
        <p14:creationId xmlns:p14="http://schemas.microsoft.com/office/powerpoint/2010/main" val="44673586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1268</Words>
  <Application>Microsoft Office PowerPoint</Application>
  <PresentationFormat>Widescreen</PresentationFormat>
  <Paragraphs>63</Paragraphs>
  <Slides>17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17</vt:i4>
      </vt:variant>
    </vt:vector>
  </HeadingPairs>
  <TitlesOfParts>
    <vt:vector size="23" baseType="lpstr">
      <vt:lpstr>MS PGothic</vt:lpstr>
      <vt:lpstr>Arial</vt:lpstr>
      <vt:lpstr>Calibri</vt:lpstr>
      <vt:lpstr>Calibri Light</vt:lpstr>
      <vt:lpstr>Times New Roman</vt:lpstr>
      <vt:lpstr>Tema do Office</vt:lpstr>
      <vt:lpstr>Certificação Sanitária</vt:lpstr>
      <vt:lpstr>Principais alterações encaminhadas pela IN 23/2018:</vt:lpstr>
      <vt:lpstr>Principais alterações encaminhadas pela IN 23/2018:</vt:lpstr>
      <vt:lpstr>Principais alterações encaminhadas pela IN 23/2018:</vt:lpstr>
      <vt:lpstr>Principais alterações encaminhadas pela IN 23/2018:</vt:lpstr>
      <vt:lpstr>Situações em que é obrigatório o certificado sanitário nacional</vt:lpstr>
      <vt:lpstr>Situações em que é obrigatório o certificado sanitário nacional</vt:lpstr>
      <vt:lpstr>Situações em que é obrigatório o certificado sanitário internacional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Certificação Sanitária</dc:title>
  <dc:creator>Fernando Fagundes Fernandes</dc:creator>
  <cp:lastModifiedBy>Fernando Fagundes Fernandes</cp:lastModifiedBy>
  <cp:revision>11</cp:revision>
  <dcterms:created xsi:type="dcterms:W3CDTF">2018-08-28T01:11:10Z</dcterms:created>
  <dcterms:modified xsi:type="dcterms:W3CDTF">2018-08-28T03:17:27Z</dcterms:modified>
</cp:coreProperties>
</file>