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9" r:id="rId5"/>
    <p:sldId id="257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653C20-74E9-4676-87B1-9D603C374398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4FDA1402-7D46-4C09-B071-CF5FE6E60B40}">
      <dgm:prSet phldrT="[Texto]" custT="1"/>
      <dgm:spPr/>
      <dgm:t>
        <a:bodyPr/>
        <a:lstStyle/>
        <a:p>
          <a:r>
            <a:rPr lang="pt-BR" sz="4800" b="1" dirty="0" smtClean="0">
              <a:latin typeface="+mn-lt"/>
            </a:rPr>
            <a:t>Base Legal</a:t>
          </a:r>
          <a:endParaRPr lang="pt-BR" sz="4800" dirty="0"/>
        </a:p>
      </dgm:t>
    </dgm:pt>
    <dgm:pt modelId="{77ED50B9-0DA3-4EB6-AA37-1C85D552B753}" type="parTrans" cxnId="{4E353490-1140-4C27-B594-F86FAD7A0463}">
      <dgm:prSet/>
      <dgm:spPr/>
      <dgm:t>
        <a:bodyPr/>
        <a:lstStyle/>
        <a:p>
          <a:endParaRPr lang="pt-BR"/>
        </a:p>
      </dgm:t>
    </dgm:pt>
    <dgm:pt modelId="{7347475E-ACFC-4E50-9ED3-F4A677FD2D9F}" type="sibTrans" cxnId="{4E353490-1140-4C27-B594-F86FAD7A0463}">
      <dgm:prSet/>
      <dgm:spPr/>
      <dgm:t>
        <a:bodyPr/>
        <a:lstStyle/>
        <a:p>
          <a:endParaRPr lang="pt-BR"/>
        </a:p>
      </dgm:t>
    </dgm:pt>
    <dgm:pt modelId="{56C2F9A4-2DB8-4DB9-A8F7-57927ACC1AAC}">
      <dgm:prSet phldrT="[Texto]"/>
      <dgm:spPr/>
      <dgm:t>
        <a:bodyPr/>
        <a:lstStyle/>
        <a:p>
          <a:r>
            <a:rPr lang="pt-BR" dirty="0" smtClean="0"/>
            <a:t>Lei 1283/1950</a:t>
          </a:r>
        </a:p>
      </dgm:t>
    </dgm:pt>
    <dgm:pt modelId="{C3589F76-D26E-4144-80EA-A2D55D8D1D75}" type="parTrans" cxnId="{43133B7C-BEBC-4512-944D-31282B0EEB52}">
      <dgm:prSet/>
      <dgm:spPr/>
      <dgm:t>
        <a:bodyPr/>
        <a:lstStyle/>
        <a:p>
          <a:endParaRPr lang="pt-BR"/>
        </a:p>
      </dgm:t>
    </dgm:pt>
    <dgm:pt modelId="{C6A942DD-5B03-41E3-B56E-0437A0641A3F}" type="sibTrans" cxnId="{43133B7C-BEBC-4512-944D-31282B0EEB52}">
      <dgm:prSet/>
      <dgm:spPr/>
      <dgm:t>
        <a:bodyPr/>
        <a:lstStyle/>
        <a:p>
          <a:endParaRPr lang="pt-BR"/>
        </a:p>
      </dgm:t>
    </dgm:pt>
    <dgm:pt modelId="{7471BA7B-A4A2-4FC4-BC35-5C7392C74CCF}">
      <dgm:prSet phldrT="[Texto]"/>
      <dgm:spPr/>
      <dgm:t>
        <a:bodyPr/>
        <a:lstStyle/>
        <a:p>
          <a:r>
            <a:rPr lang="pt-BR" dirty="0" smtClean="0"/>
            <a:t>Lei 9784/1999</a:t>
          </a:r>
          <a:endParaRPr lang="pt-BR" dirty="0"/>
        </a:p>
      </dgm:t>
    </dgm:pt>
    <dgm:pt modelId="{757F726B-C064-4D8B-8833-C5B4452860DD}" type="parTrans" cxnId="{23D73CE1-32C8-4E21-B918-284483F56FC8}">
      <dgm:prSet/>
      <dgm:spPr/>
      <dgm:t>
        <a:bodyPr/>
        <a:lstStyle/>
        <a:p>
          <a:endParaRPr lang="pt-BR"/>
        </a:p>
      </dgm:t>
    </dgm:pt>
    <dgm:pt modelId="{03B0C02C-B9E8-4562-9DE0-34D0E3E9E1BB}" type="sibTrans" cxnId="{23D73CE1-32C8-4E21-B918-284483F56FC8}">
      <dgm:prSet/>
      <dgm:spPr/>
      <dgm:t>
        <a:bodyPr/>
        <a:lstStyle/>
        <a:p>
          <a:endParaRPr lang="pt-BR"/>
        </a:p>
      </dgm:t>
    </dgm:pt>
    <dgm:pt modelId="{17A96CE5-6E3A-4CAD-AAEA-50E7F7824AC8}">
      <dgm:prSet/>
      <dgm:spPr/>
      <dgm:t>
        <a:bodyPr/>
        <a:lstStyle/>
        <a:p>
          <a:r>
            <a:rPr lang="pt-BR" dirty="0" smtClean="0"/>
            <a:t>Lei 7889/1989</a:t>
          </a:r>
        </a:p>
      </dgm:t>
    </dgm:pt>
    <dgm:pt modelId="{8B7ADA5C-A879-41D5-B14E-4650E7D0ACEA}" type="parTrans" cxnId="{F7B17FBF-7570-4305-9545-25AD7CC2DBDB}">
      <dgm:prSet/>
      <dgm:spPr/>
      <dgm:t>
        <a:bodyPr/>
        <a:lstStyle/>
        <a:p>
          <a:endParaRPr lang="pt-BR"/>
        </a:p>
      </dgm:t>
    </dgm:pt>
    <dgm:pt modelId="{699A6F9E-C1E0-417C-979A-2A1E2AC952AB}" type="sibTrans" cxnId="{F7B17FBF-7570-4305-9545-25AD7CC2DBDB}">
      <dgm:prSet/>
      <dgm:spPr/>
      <dgm:t>
        <a:bodyPr/>
        <a:lstStyle/>
        <a:p>
          <a:endParaRPr lang="pt-BR"/>
        </a:p>
      </dgm:t>
    </dgm:pt>
    <dgm:pt modelId="{F06A725A-19A6-4D25-A522-DE08E7636883}">
      <dgm:prSet/>
      <dgm:spPr/>
      <dgm:t>
        <a:bodyPr/>
        <a:lstStyle/>
        <a:p>
          <a:r>
            <a:rPr lang="pt-BR" smtClean="0"/>
            <a:t>Decreto 9013/2017</a:t>
          </a:r>
          <a:endParaRPr lang="pt-BR"/>
        </a:p>
      </dgm:t>
    </dgm:pt>
    <dgm:pt modelId="{8A34AA50-D25F-4ED3-B221-E8BD1A639D54}" type="parTrans" cxnId="{5E894820-0D71-4C11-91B5-EFC5CE4740ED}">
      <dgm:prSet/>
      <dgm:spPr/>
      <dgm:t>
        <a:bodyPr/>
        <a:lstStyle/>
        <a:p>
          <a:endParaRPr lang="pt-BR"/>
        </a:p>
      </dgm:t>
    </dgm:pt>
    <dgm:pt modelId="{1D88122D-DF42-4E17-A22B-00EF075E61A1}" type="sibTrans" cxnId="{5E894820-0D71-4C11-91B5-EFC5CE4740ED}">
      <dgm:prSet/>
      <dgm:spPr/>
      <dgm:t>
        <a:bodyPr/>
        <a:lstStyle/>
        <a:p>
          <a:endParaRPr lang="pt-BR"/>
        </a:p>
      </dgm:t>
    </dgm:pt>
    <dgm:pt modelId="{B6FE36F8-2F9A-4E34-A4C2-A063A3F593BD}" type="pres">
      <dgm:prSet presAssocID="{1C653C20-74E9-4676-87B1-9D603C37439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3C2DCE3-2056-4F74-BAE8-F3125DCF43E6}" type="pres">
      <dgm:prSet presAssocID="{4FDA1402-7D46-4C09-B071-CF5FE6E60B40}" presName="compNode" presStyleCnt="0"/>
      <dgm:spPr/>
    </dgm:pt>
    <dgm:pt modelId="{78BBF491-04F7-4D6D-825B-1E39B9F62127}" type="pres">
      <dgm:prSet presAssocID="{4FDA1402-7D46-4C09-B071-CF5FE6E60B40}" presName="aNode" presStyleLbl="bgShp" presStyleIdx="0" presStyleCnt="1"/>
      <dgm:spPr/>
      <dgm:t>
        <a:bodyPr/>
        <a:lstStyle/>
        <a:p>
          <a:endParaRPr lang="pt-BR"/>
        </a:p>
      </dgm:t>
    </dgm:pt>
    <dgm:pt modelId="{AFB6BFDD-9F99-4D8A-8194-A68109F5A7B6}" type="pres">
      <dgm:prSet presAssocID="{4FDA1402-7D46-4C09-B071-CF5FE6E60B40}" presName="textNode" presStyleLbl="bgShp" presStyleIdx="0" presStyleCnt="1"/>
      <dgm:spPr/>
      <dgm:t>
        <a:bodyPr/>
        <a:lstStyle/>
        <a:p>
          <a:endParaRPr lang="pt-BR"/>
        </a:p>
      </dgm:t>
    </dgm:pt>
    <dgm:pt modelId="{39A35416-4D59-48C5-B7B0-481361EF0CB8}" type="pres">
      <dgm:prSet presAssocID="{4FDA1402-7D46-4C09-B071-CF5FE6E60B40}" presName="compChildNode" presStyleCnt="0"/>
      <dgm:spPr/>
    </dgm:pt>
    <dgm:pt modelId="{E42E9B73-93F4-4B46-8424-235A99C1B485}" type="pres">
      <dgm:prSet presAssocID="{4FDA1402-7D46-4C09-B071-CF5FE6E60B40}" presName="theInnerList" presStyleCnt="0"/>
      <dgm:spPr/>
    </dgm:pt>
    <dgm:pt modelId="{EBD2E20D-BDDD-4EA0-BF9C-952F8D7E69A5}" type="pres">
      <dgm:prSet presAssocID="{56C2F9A4-2DB8-4DB9-A8F7-57927ACC1AAC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E97410-E2B9-4A04-8266-395BE5FA80D2}" type="pres">
      <dgm:prSet presAssocID="{56C2F9A4-2DB8-4DB9-A8F7-57927ACC1AAC}" presName="aSpace2" presStyleCnt="0"/>
      <dgm:spPr/>
    </dgm:pt>
    <dgm:pt modelId="{6084BC81-AE2B-4C0C-83C9-2D5D5A40C0DA}" type="pres">
      <dgm:prSet presAssocID="{17A96CE5-6E3A-4CAD-AAEA-50E7F7824AC8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170A0C-22EB-4CE4-9F51-6DF807733F8F}" type="pres">
      <dgm:prSet presAssocID="{17A96CE5-6E3A-4CAD-AAEA-50E7F7824AC8}" presName="aSpace2" presStyleCnt="0"/>
      <dgm:spPr/>
    </dgm:pt>
    <dgm:pt modelId="{C897AA6C-7AA3-4C5F-993C-E0DD2BBF5796}" type="pres">
      <dgm:prSet presAssocID="{7471BA7B-A4A2-4FC4-BC35-5C7392C74CCF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7577AF-268C-4766-9F66-4B0E8FBAAFD1}" type="pres">
      <dgm:prSet presAssocID="{7471BA7B-A4A2-4FC4-BC35-5C7392C74CCF}" presName="aSpace2" presStyleCnt="0"/>
      <dgm:spPr/>
    </dgm:pt>
    <dgm:pt modelId="{B3116D5D-C8D6-41B8-8D58-11DAE955664E}" type="pres">
      <dgm:prSet presAssocID="{F06A725A-19A6-4D25-A522-DE08E7636883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CC0017D-5E6B-4B92-A6FF-67F4A5372F48}" type="presOf" srcId="{4FDA1402-7D46-4C09-B071-CF5FE6E60B40}" destId="{78BBF491-04F7-4D6D-825B-1E39B9F62127}" srcOrd="0" destOrd="0" presId="urn:microsoft.com/office/officeart/2005/8/layout/lProcess2"/>
    <dgm:cxn modelId="{7844CF6C-BA3B-4AB7-838E-6B8087A2E0C7}" type="presOf" srcId="{F06A725A-19A6-4D25-A522-DE08E7636883}" destId="{B3116D5D-C8D6-41B8-8D58-11DAE955664E}" srcOrd="0" destOrd="0" presId="urn:microsoft.com/office/officeart/2005/8/layout/lProcess2"/>
    <dgm:cxn modelId="{FE9381A8-B748-4129-9AE6-E206156D1C87}" type="presOf" srcId="{1C653C20-74E9-4676-87B1-9D603C374398}" destId="{B6FE36F8-2F9A-4E34-A4C2-A063A3F593BD}" srcOrd="0" destOrd="0" presId="urn:microsoft.com/office/officeart/2005/8/layout/lProcess2"/>
    <dgm:cxn modelId="{565F8E4F-7702-46A4-AC58-29005B81BD18}" type="presOf" srcId="{7471BA7B-A4A2-4FC4-BC35-5C7392C74CCF}" destId="{C897AA6C-7AA3-4C5F-993C-E0DD2BBF5796}" srcOrd="0" destOrd="0" presId="urn:microsoft.com/office/officeart/2005/8/layout/lProcess2"/>
    <dgm:cxn modelId="{CFC4D499-4450-4637-8B35-6FD92ADE14C0}" type="presOf" srcId="{17A96CE5-6E3A-4CAD-AAEA-50E7F7824AC8}" destId="{6084BC81-AE2B-4C0C-83C9-2D5D5A40C0DA}" srcOrd="0" destOrd="0" presId="urn:microsoft.com/office/officeart/2005/8/layout/lProcess2"/>
    <dgm:cxn modelId="{4E353490-1140-4C27-B594-F86FAD7A0463}" srcId="{1C653C20-74E9-4676-87B1-9D603C374398}" destId="{4FDA1402-7D46-4C09-B071-CF5FE6E60B40}" srcOrd="0" destOrd="0" parTransId="{77ED50B9-0DA3-4EB6-AA37-1C85D552B753}" sibTransId="{7347475E-ACFC-4E50-9ED3-F4A677FD2D9F}"/>
    <dgm:cxn modelId="{5E894820-0D71-4C11-91B5-EFC5CE4740ED}" srcId="{4FDA1402-7D46-4C09-B071-CF5FE6E60B40}" destId="{F06A725A-19A6-4D25-A522-DE08E7636883}" srcOrd="3" destOrd="0" parTransId="{8A34AA50-D25F-4ED3-B221-E8BD1A639D54}" sibTransId="{1D88122D-DF42-4E17-A22B-00EF075E61A1}"/>
    <dgm:cxn modelId="{F7B17FBF-7570-4305-9545-25AD7CC2DBDB}" srcId="{4FDA1402-7D46-4C09-B071-CF5FE6E60B40}" destId="{17A96CE5-6E3A-4CAD-AAEA-50E7F7824AC8}" srcOrd="1" destOrd="0" parTransId="{8B7ADA5C-A879-41D5-B14E-4650E7D0ACEA}" sibTransId="{699A6F9E-C1E0-417C-979A-2A1E2AC952AB}"/>
    <dgm:cxn modelId="{43133B7C-BEBC-4512-944D-31282B0EEB52}" srcId="{4FDA1402-7D46-4C09-B071-CF5FE6E60B40}" destId="{56C2F9A4-2DB8-4DB9-A8F7-57927ACC1AAC}" srcOrd="0" destOrd="0" parTransId="{C3589F76-D26E-4144-80EA-A2D55D8D1D75}" sibTransId="{C6A942DD-5B03-41E3-B56E-0437A0641A3F}"/>
    <dgm:cxn modelId="{95CC3373-5A81-4C79-848C-F8D638F11ADB}" type="presOf" srcId="{4FDA1402-7D46-4C09-B071-CF5FE6E60B40}" destId="{AFB6BFDD-9F99-4D8A-8194-A68109F5A7B6}" srcOrd="1" destOrd="0" presId="urn:microsoft.com/office/officeart/2005/8/layout/lProcess2"/>
    <dgm:cxn modelId="{23D73CE1-32C8-4E21-B918-284483F56FC8}" srcId="{4FDA1402-7D46-4C09-B071-CF5FE6E60B40}" destId="{7471BA7B-A4A2-4FC4-BC35-5C7392C74CCF}" srcOrd="2" destOrd="0" parTransId="{757F726B-C064-4D8B-8833-C5B4452860DD}" sibTransId="{03B0C02C-B9E8-4562-9DE0-34D0E3E9E1BB}"/>
    <dgm:cxn modelId="{2254168E-D4B9-4FF8-A0B6-81635FFA00C5}" type="presOf" srcId="{56C2F9A4-2DB8-4DB9-A8F7-57927ACC1AAC}" destId="{EBD2E20D-BDDD-4EA0-BF9C-952F8D7E69A5}" srcOrd="0" destOrd="0" presId="urn:microsoft.com/office/officeart/2005/8/layout/lProcess2"/>
    <dgm:cxn modelId="{5F8EF58C-A13F-4355-835F-5A5A9BB52C91}" type="presParOf" srcId="{B6FE36F8-2F9A-4E34-A4C2-A063A3F593BD}" destId="{53C2DCE3-2056-4F74-BAE8-F3125DCF43E6}" srcOrd="0" destOrd="0" presId="urn:microsoft.com/office/officeart/2005/8/layout/lProcess2"/>
    <dgm:cxn modelId="{710F9136-C15B-4E98-AB0F-4FB6296F266C}" type="presParOf" srcId="{53C2DCE3-2056-4F74-BAE8-F3125DCF43E6}" destId="{78BBF491-04F7-4D6D-825B-1E39B9F62127}" srcOrd="0" destOrd="0" presId="urn:microsoft.com/office/officeart/2005/8/layout/lProcess2"/>
    <dgm:cxn modelId="{4A18F04E-A38B-4BA3-8E9F-6E90E4EC78DF}" type="presParOf" srcId="{53C2DCE3-2056-4F74-BAE8-F3125DCF43E6}" destId="{AFB6BFDD-9F99-4D8A-8194-A68109F5A7B6}" srcOrd="1" destOrd="0" presId="urn:microsoft.com/office/officeart/2005/8/layout/lProcess2"/>
    <dgm:cxn modelId="{317B0C95-584E-4A50-97DD-2CB72F83785E}" type="presParOf" srcId="{53C2DCE3-2056-4F74-BAE8-F3125DCF43E6}" destId="{39A35416-4D59-48C5-B7B0-481361EF0CB8}" srcOrd="2" destOrd="0" presId="urn:microsoft.com/office/officeart/2005/8/layout/lProcess2"/>
    <dgm:cxn modelId="{36BCF4A0-2F34-4445-BF4E-CF1E7E04C938}" type="presParOf" srcId="{39A35416-4D59-48C5-B7B0-481361EF0CB8}" destId="{E42E9B73-93F4-4B46-8424-235A99C1B485}" srcOrd="0" destOrd="0" presId="urn:microsoft.com/office/officeart/2005/8/layout/lProcess2"/>
    <dgm:cxn modelId="{6F2B5896-76FC-4B91-8155-4D5093EAD346}" type="presParOf" srcId="{E42E9B73-93F4-4B46-8424-235A99C1B485}" destId="{EBD2E20D-BDDD-4EA0-BF9C-952F8D7E69A5}" srcOrd="0" destOrd="0" presId="urn:microsoft.com/office/officeart/2005/8/layout/lProcess2"/>
    <dgm:cxn modelId="{6F0C833A-6FBD-46ED-93A2-6721CB47BBD7}" type="presParOf" srcId="{E42E9B73-93F4-4B46-8424-235A99C1B485}" destId="{3DE97410-E2B9-4A04-8266-395BE5FA80D2}" srcOrd="1" destOrd="0" presId="urn:microsoft.com/office/officeart/2005/8/layout/lProcess2"/>
    <dgm:cxn modelId="{4AD860ED-627C-4F98-833A-A75A85FC128F}" type="presParOf" srcId="{E42E9B73-93F4-4B46-8424-235A99C1B485}" destId="{6084BC81-AE2B-4C0C-83C9-2D5D5A40C0DA}" srcOrd="2" destOrd="0" presId="urn:microsoft.com/office/officeart/2005/8/layout/lProcess2"/>
    <dgm:cxn modelId="{3B424AB5-DD28-4C97-8244-ACB951A49026}" type="presParOf" srcId="{E42E9B73-93F4-4B46-8424-235A99C1B485}" destId="{62170A0C-22EB-4CE4-9F51-6DF807733F8F}" srcOrd="3" destOrd="0" presId="urn:microsoft.com/office/officeart/2005/8/layout/lProcess2"/>
    <dgm:cxn modelId="{5683DD5C-57C3-4EA7-A1AF-B331DA06415C}" type="presParOf" srcId="{E42E9B73-93F4-4B46-8424-235A99C1B485}" destId="{C897AA6C-7AA3-4C5F-993C-E0DD2BBF5796}" srcOrd="4" destOrd="0" presId="urn:microsoft.com/office/officeart/2005/8/layout/lProcess2"/>
    <dgm:cxn modelId="{0B0A0141-DCDE-43D9-A3BC-CA1B4925109A}" type="presParOf" srcId="{E42E9B73-93F4-4B46-8424-235A99C1B485}" destId="{8F7577AF-268C-4766-9F66-4B0E8FBAAFD1}" srcOrd="5" destOrd="0" presId="urn:microsoft.com/office/officeart/2005/8/layout/lProcess2"/>
    <dgm:cxn modelId="{9BD33895-B926-4AE5-8AB6-EDA55854AF57}" type="presParOf" srcId="{E42E9B73-93F4-4B46-8424-235A99C1B485}" destId="{B3116D5D-C8D6-41B8-8D58-11DAE955664E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D7059F-ECD1-45C6-ABCA-871F9C791AAB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261B5B0-648C-4532-9734-7B51958E5AE4}">
      <dgm:prSet phldrT="[Texto]" custT="1"/>
      <dgm:spPr/>
      <dgm:t>
        <a:bodyPr/>
        <a:lstStyle/>
        <a:p>
          <a:r>
            <a:rPr lang="pt-BR" sz="4800" b="1" dirty="0" smtClean="0"/>
            <a:t>Apresentação</a:t>
          </a:r>
          <a:endParaRPr lang="pt-BR" sz="4800" b="1" dirty="0"/>
        </a:p>
      </dgm:t>
    </dgm:pt>
    <dgm:pt modelId="{C81E9F48-090F-4977-98A8-3E40DB39CE37}" type="parTrans" cxnId="{6793CE88-BA84-4B6A-A289-AD7168825971}">
      <dgm:prSet/>
      <dgm:spPr/>
      <dgm:t>
        <a:bodyPr/>
        <a:lstStyle/>
        <a:p>
          <a:endParaRPr lang="pt-BR"/>
        </a:p>
      </dgm:t>
    </dgm:pt>
    <dgm:pt modelId="{3BD4717D-EA9D-4B54-9010-607AA4DCF960}" type="sibTrans" cxnId="{6793CE88-BA84-4B6A-A289-AD7168825971}">
      <dgm:prSet/>
      <dgm:spPr/>
      <dgm:t>
        <a:bodyPr/>
        <a:lstStyle/>
        <a:p>
          <a:endParaRPr lang="pt-BR"/>
        </a:p>
      </dgm:t>
    </dgm:pt>
    <dgm:pt modelId="{80099421-4F33-4C7F-B3F5-7AEE868EC74B}">
      <dgm:prSet phldrT="[Texto]" custT="1"/>
      <dgm:spPr/>
      <dgm:t>
        <a:bodyPr/>
        <a:lstStyle/>
        <a:p>
          <a:r>
            <a:rPr lang="pt-BR" sz="1500" dirty="0" smtClean="0"/>
            <a:t>PROCESSO: é o instrumento estatal de composição de interesses ou direitos, cuja finalidade é a entrega de um direito, ou interesse, a quem for seu titular. Significa o cumprimento de etapas sequenciadas e concatenadas, e por isto, estanques e sem retorno.</a:t>
          </a:r>
          <a:endParaRPr lang="pt-BR" sz="1500" dirty="0"/>
        </a:p>
      </dgm:t>
    </dgm:pt>
    <dgm:pt modelId="{8A3F17A7-C24B-4DA6-99E1-66A3FBFAD7F0}" type="parTrans" cxnId="{94B97777-325A-4156-A7C2-E37925AF3A7B}">
      <dgm:prSet/>
      <dgm:spPr/>
      <dgm:t>
        <a:bodyPr/>
        <a:lstStyle/>
        <a:p>
          <a:endParaRPr lang="pt-BR"/>
        </a:p>
      </dgm:t>
    </dgm:pt>
    <dgm:pt modelId="{360509A4-666A-4EF5-93E4-0B90DDDE04BD}" type="sibTrans" cxnId="{94B97777-325A-4156-A7C2-E37925AF3A7B}">
      <dgm:prSet/>
      <dgm:spPr/>
      <dgm:t>
        <a:bodyPr/>
        <a:lstStyle/>
        <a:p>
          <a:endParaRPr lang="pt-BR"/>
        </a:p>
      </dgm:t>
    </dgm:pt>
    <dgm:pt modelId="{0BC744DE-8A3A-4A08-8154-3CB9E66FE5C6}">
      <dgm:prSet phldrT="[Texto]" custT="1"/>
      <dgm:spPr/>
      <dgm:t>
        <a:bodyPr/>
        <a:lstStyle/>
        <a:p>
          <a:r>
            <a:rPr lang="pt-BR" sz="1500" dirty="0" smtClean="0"/>
            <a:t>AUTUAÇÃO: é a ação pela qual um documento (auto de infração/interdição/apreensão) passa a constituir um processo. Visa dar forma processual aos documentos que requeiram análises, informações e decisões), conforme previsto na Portaria nº. 5 de 19/12/2002.</a:t>
          </a:r>
          <a:endParaRPr lang="pt-BR" sz="1500" dirty="0"/>
        </a:p>
      </dgm:t>
    </dgm:pt>
    <dgm:pt modelId="{1C72B132-1A93-425E-B108-1445FBDB4DDD}" type="parTrans" cxnId="{B5E0C741-B1C6-490C-B109-6AE8E97F8730}">
      <dgm:prSet/>
      <dgm:spPr/>
      <dgm:t>
        <a:bodyPr/>
        <a:lstStyle/>
        <a:p>
          <a:endParaRPr lang="pt-BR"/>
        </a:p>
      </dgm:t>
    </dgm:pt>
    <dgm:pt modelId="{AA5881C5-8D2A-452C-B9B9-D108E21A678E}" type="sibTrans" cxnId="{B5E0C741-B1C6-490C-B109-6AE8E97F8730}">
      <dgm:prSet/>
      <dgm:spPr/>
      <dgm:t>
        <a:bodyPr/>
        <a:lstStyle/>
        <a:p>
          <a:endParaRPr lang="pt-BR"/>
        </a:p>
      </dgm:t>
    </dgm:pt>
    <dgm:pt modelId="{7D1427BB-F473-4856-B4CB-2FA4B662AE29}">
      <dgm:prSet custT="1"/>
      <dgm:spPr/>
      <dgm:t>
        <a:bodyPr/>
        <a:lstStyle/>
        <a:p>
          <a:r>
            <a:rPr lang="pt-BR" sz="1500" dirty="0" smtClean="0"/>
            <a:t>INFRAÇÃO ADMINISTRATIVA: condutas contrárias a preceitos normativos que estabelecem uma ingerência do Estado na vida do particular, com vistas à proteção de interesses tutelados pela sociedade, com sanções de cunho administrativo, ou seja, restritivas de direitos, mas não restritivas de liberdade (Hely Lopes Meirelles, Direito Administrativo Brasileiro, 1990).</a:t>
          </a:r>
        </a:p>
      </dgm:t>
    </dgm:pt>
    <dgm:pt modelId="{91E9727C-CD39-457D-8524-BBEE63FD348D}" type="parTrans" cxnId="{2FE9D135-C89F-4938-9C8B-893079AE3C67}">
      <dgm:prSet/>
      <dgm:spPr/>
      <dgm:t>
        <a:bodyPr/>
        <a:lstStyle/>
        <a:p>
          <a:endParaRPr lang="pt-BR"/>
        </a:p>
      </dgm:t>
    </dgm:pt>
    <dgm:pt modelId="{9BAEF4E8-94CA-40A0-95A2-9066AB468192}" type="sibTrans" cxnId="{2FE9D135-C89F-4938-9C8B-893079AE3C67}">
      <dgm:prSet/>
      <dgm:spPr/>
      <dgm:t>
        <a:bodyPr/>
        <a:lstStyle/>
        <a:p>
          <a:endParaRPr lang="pt-BR"/>
        </a:p>
      </dgm:t>
    </dgm:pt>
    <dgm:pt modelId="{996D3ED1-4B6C-4A6C-89E8-BD7FE44902FE}" type="pres">
      <dgm:prSet presAssocID="{D2D7059F-ECD1-45C6-ABCA-871F9C791AAB}" presName="theList" presStyleCnt="0">
        <dgm:presLayoutVars>
          <dgm:dir/>
          <dgm:animLvl val="lvl"/>
          <dgm:resizeHandles val="exact"/>
        </dgm:presLayoutVars>
      </dgm:prSet>
      <dgm:spPr/>
    </dgm:pt>
    <dgm:pt modelId="{016B346B-B736-4811-A313-EC77AF9C7C89}" type="pres">
      <dgm:prSet presAssocID="{E261B5B0-648C-4532-9734-7B51958E5AE4}" presName="compNode" presStyleCnt="0"/>
      <dgm:spPr/>
    </dgm:pt>
    <dgm:pt modelId="{C1CA7840-54FC-4D79-B54D-0DCBFD4EA566}" type="pres">
      <dgm:prSet presAssocID="{E261B5B0-648C-4532-9734-7B51958E5AE4}" presName="aNode" presStyleLbl="bgShp" presStyleIdx="0" presStyleCnt="1"/>
      <dgm:spPr/>
      <dgm:t>
        <a:bodyPr/>
        <a:lstStyle/>
        <a:p>
          <a:endParaRPr lang="pt-BR"/>
        </a:p>
      </dgm:t>
    </dgm:pt>
    <dgm:pt modelId="{188072E5-DD4C-4ED4-AD34-8825BA3E1740}" type="pres">
      <dgm:prSet presAssocID="{E261B5B0-648C-4532-9734-7B51958E5AE4}" presName="textNode" presStyleLbl="bgShp" presStyleIdx="0" presStyleCnt="1"/>
      <dgm:spPr/>
      <dgm:t>
        <a:bodyPr/>
        <a:lstStyle/>
        <a:p>
          <a:endParaRPr lang="pt-BR"/>
        </a:p>
      </dgm:t>
    </dgm:pt>
    <dgm:pt modelId="{930143E5-C25B-41E1-9102-7145F2677733}" type="pres">
      <dgm:prSet presAssocID="{E261B5B0-648C-4532-9734-7B51958E5AE4}" presName="compChildNode" presStyleCnt="0"/>
      <dgm:spPr/>
    </dgm:pt>
    <dgm:pt modelId="{3772F5D6-4BF2-479C-AACF-4CB88DFFB087}" type="pres">
      <dgm:prSet presAssocID="{E261B5B0-648C-4532-9734-7B51958E5AE4}" presName="theInnerList" presStyleCnt="0"/>
      <dgm:spPr/>
    </dgm:pt>
    <dgm:pt modelId="{AC36E84F-C874-474B-AC29-0C58A42E496D}" type="pres">
      <dgm:prSet presAssocID="{80099421-4F33-4C7F-B3F5-7AEE868EC74B}" presName="childNode" presStyleLbl="node1" presStyleIdx="0" presStyleCnt="3" custScaleY="20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0BD8CE-B014-459D-95D4-E33DC854E663}" type="pres">
      <dgm:prSet presAssocID="{80099421-4F33-4C7F-B3F5-7AEE868EC74B}" presName="aSpace2" presStyleCnt="0"/>
      <dgm:spPr/>
    </dgm:pt>
    <dgm:pt modelId="{A98E0212-CBA9-4567-B1EF-11DB573C01A4}" type="pres">
      <dgm:prSet presAssocID="{0BC744DE-8A3A-4A08-8154-3CB9E66FE5C6}" presName="childNode" presStyleLbl="node1" presStyleIdx="1" presStyleCnt="3" custScaleY="20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A3CDDC-3683-4D1A-8443-18CD44068A46}" type="pres">
      <dgm:prSet presAssocID="{0BC744DE-8A3A-4A08-8154-3CB9E66FE5C6}" presName="aSpace2" presStyleCnt="0"/>
      <dgm:spPr/>
    </dgm:pt>
    <dgm:pt modelId="{2CB52B37-6653-4C45-B7F9-06A5B466FFCF}" type="pres">
      <dgm:prSet presAssocID="{7D1427BB-F473-4856-B4CB-2FA4B662AE29}" presName="childNode" presStyleLbl="node1" presStyleIdx="2" presStyleCnt="3" custScaleY="20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9F298D0-48D6-40DE-B1CD-A2623BBCC873}" type="presOf" srcId="{0BC744DE-8A3A-4A08-8154-3CB9E66FE5C6}" destId="{A98E0212-CBA9-4567-B1EF-11DB573C01A4}" srcOrd="0" destOrd="0" presId="urn:microsoft.com/office/officeart/2005/8/layout/lProcess2"/>
    <dgm:cxn modelId="{B5E0C741-B1C6-490C-B109-6AE8E97F8730}" srcId="{E261B5B0-648C-4532-9734-7B51958E5AE4}" destId="{0BC744DE-8A3A-4A08-8154-3CB9E66FE5C6}" srcOrd="1" destOrd="0" parTransId="{1C72B132-1A93-425E-B108-1445FBDB4DDD}" sibTransId="{AA5881C5-8D2A-452C-B9B9-D108E21A678E}"/>
    <dgm:cxn modelId="{6793CE88-BA84-4B6A-A289-AD7168825971}" srcId="{D2D7059F-ECD1-45C6-ABCA-871F9C791AAB}" destId="{E261B5B0-648C-4532-9734-7B51958E5AE4}" srcOrd="0" destOrd="0" parTransId="{C81E9F48-090F-4977-98A8-3E40DB39CE37}" sibTransId="{3BD4717D-EA9D-4B54-9010-607AA4DCF960}"/>
    <dgm:cxn modelId="{BA7D108B-5078-4F2B-B98C-463A18AAD36B}" type="presOf" srcId="{E261B5B0-648C-4532-9734-7B51958E5AE4}" destId="{C1CA7840-54FC-4D79-B54D-0DCBFD4EA566}" srcOrd="0" destOrd="0" presId="urn:microsoft.com/office/officeart/2005/8/layout/lProcess2"/>
    <dgm:cxn modelId="{80C69421-7AB0-4E72-B8B2-FBD508CBBDDD}" type="presOf" srcId="{D2D7059F-ECD1-45C6-ABCA-871F9C791AAB}" destId="{996D3ED1-4B6C-4A6C-89E8-BD7FE44902FE}" srcOrd="0" destOrd="0" presId="urn:microsoft.com/office/officeart/2005/8/layout/lProcess2"/>
    <dgm:cxn modelId="{DC2EBC9F-1F4A-4733-BA7E-CAD08BC819E7}" type="presOf" srcId="{7D1427BB-F473-4856-B4CB-2FA4B662AE29}" destId="{2CB52B37-6653-4C45-B7F9-06A5B466FFCF}" srcOrd="0" destOrd="0" presId="urn:microsoft.com/office/officeart/2005/8/layout/lProcess2"/>
    <dgm:cxn modelId="{AB0DD7F4-02A0-4055-AD7E-E448CDA93C6D}" type="presOf" srcId="{80099421-4F33-4C7F-B3F5-7AEE868EC74B}" destId="{AC36E84F-C874-474B-AC29-0C58A42E496D}" srcOrd="0" destOrd="0" presId="urn:microsoft.com/office/officeart/2005/8/layout/lProcess2"/>
    <dgm:cxn modelId="{2FE9D135-C89F-4938-9C8B-893079AE3C67}" srcId="{E261B5B0-648C-4532-9734-7B51958E5AE4}" destId="{7D1427BB-F473-4856-B4CB-2FA4B662AE29}" srcOrd="2" destOrd="0" parTransId="{91E9727C-CD39-457D-8524-BBEE63FD348D}" sibTransId="{9BAEF4E8-94CA-40A0-95A2-9066AB468192}"/>
    <dgm:cxn modelId="{94B97777-325A-4156-A7C2-E37925AF3A7B}" srcId="{E261B5B0-648C-4532-9734-7B51958E5AE4}" destId="{80099421-4F33-4C7F-B3F5-7AEE868EC74B}" srcOrd="0" destOrd="0" parTransId="{8A3F17A7-C24B-4DA6-99E1-66A3FBFAD7F0}" sibTransId="{360509A4-666A-4EF5-93E4-0B90DDDE04BD}"/>
    <dgm:cxn modelId="{EC95A0DF-BB94-4359-B8AD-C8CA2CE0E09A}" type="presOf" srcId="{E261B5B0-648C-4532-9734-7B51958E5AE4}" destId="{188072E5-DD4C-4ED4-AD34-8825BA3E1740}" srcOrd="1" destOrd="0" presId="urn:microsoft.com/office/officeart/2005/8/layout/lProcess2"/>
    <dgm:cxn modelId="{8A05FDD8-80CC-4CCE-AAEB-64656D3E3F44}" type="presParOf" srcId="{996D3ED1-4B6C-4A6C-89E8-BD7FE44902FE}" destId="{016B346B-B736-4811-A313-EC77AF9C7C89}" srcOrd="0" destOrd="0" presId="urn:microsoft.com/office/officeart/2005/8/layout/lProcess2"/>
    <dgm:cxn modelId="{D6E6852E-1979-4B6D-B545-5EC467F18AC4}" type="presParOf" srcId="{016B346B-B736-4811-A313-EC77AF9C7C89}" destId="{C1CA7840-54FC-4D79-B54D-0DCBFD4EA566}" srcOrd="0" destOrd="0" presId="urn:microsoft.com/office/officeart/2005/8/layout/lProcess2"/>
    <dgm:cxn modelId="{B30BDBF0-7A18-4AB1-A118-DFF2BED5B7C4}" type="presParOf" srcId="{016B346B-B736-4811-A313-EC77AF9C7C89}" destId="{188072E5-DD4C-4ED4-AD34-8825BA3E1740}" srcOrd="1" destOrd="0" presId="urn:microsoft.com/office/officeart/2005/8/layout/lProcess2"/>
    <dgm:cxn modelId="{3D4DE7ED-FB51-4C18-846A-D62F135D8DB1}" type="presParOf" srcId="{016B346B-B736-4811-A313-EC77AF9C7C89}" destId="{930143E5-C25B-41E1-9102-7145F2677733}" srcOrd="2" destOrd="0" presId="urn:microsoft.com/office/officeart/2005/8/layout/lProcess2"/>
    <dgm:cxn modelId="{A65EE9C7-6410-4B9F-B934-6BE048B85044}" type="presParOf" srcId="{930143E5-C25B-41E1-9102-7145F2677733}" destId="{3772F5D6-4BF2-479C-AACF-4CB88DFFB087}" srcOrd="0" destOrd="0" presId="urn:microsoft.com/office/officeart/2005/8/layout/lProcess2"/>
    <dgm:cxn modelId="{D9E0C2BC-FB72-4690-A2FE-98833F7B0891}" type="presParOf" srcId="{3772F5D6-4BF2-479C-AACF-4CB88DFFB087}" destId="{AC36E84F-C874-474B-AC29-0C58A42E496D}" srcOrd="0" destOrd="0" presId="urn:microsoft.com/office/officeart/2005/8/layout/lProcess2"/>
    <dgm:cxn modelId="{176DD6E9-76BD-4910-82F3-81D69FF84384}" type="presParOf" srcId="{3772F5D6-4BF2-479C-AACF-4CB88DFFB087}" destId="{810BD8CE-B014-459D-95D4-E33DC854E663}" srcOrd="1" destOrd="0" presId="urn:microsoft.com/office/officeart/2005/8/layout/lProcess2"/>
    <dgm:cxn modelId="{54833D66-64C9-4126-8FB2-5B02449D0C01}" type="presParOf" srcId="{3772F5D6-4BF2-479C-AACF-4CB88DFFB087}" destId="{A98E0212-CBA9-4567-B1EF-11DB573C01A4}" srcOrd="2" destOrd="0" presId="urn:microsoft.com/office/officeart/2005/8/layout/lProcess2"/>
    <dgm:cxn modelId="{67729581-6704-4359-A3CC-6FE7376CEEEE}" type="presParOf" srcId="{3772F5D6-4BF2-479C-AACF-4CB88DFFB087}" destId="{CBA3CDDC-3683-4D1A-8443-18CD44068A46}" srcOrd="3" destOrd="0" presId="urn:microsoft.com/office/officeart/2005/8/layout/lProcess2"/>
    <dgm:cxn modelId="{37CDE586-376C-4167-8130-F15D23E3AAFC}" type="presParOf" srcId="{3772F5D6-4BF2-479C-AACF-4CB88DFFB087}" destId="{2CB52B37-6653-4C45-B7F9-06A5B466FFC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528FB7-B365-4388-9CFD-5FA0661B72EE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57C115C9-DED8-4A61-A281-38C61F1766F4}">
      <dgm:prSet phldrT="[Texto]" custT="1"/>
      <dgm:spPr/>
      <dgm:t>
        <a:bodyPr/>
        <a:lstStyle/>
        <a:p>
          <a:r>
            <a:rPr lang="pt-BR" sz="4800" b="1" dirty="0" smtClean="0"/>
            <a:t>Auto de Infração</a:t>
          </a:r>
          <a:endParaRPr lang="pt-BR" sz="4800" b="1" dirty="0"/>
        </a:p>
      </dgm:t>
    </dgm:pt>
    <dgm:pt modelId="{E15F0A24-9B6A-4635-992B-DD38A3F46EFA}" type="parTrans" cxnId="{79A06082-3968-402A-9B5F-527935296BE8}">
      <dgm:prSet/>
      <dgm:spPr/>
      <dgm:t>
        <a:bodyPr/>
        <a:lstStyle/>
        <a:p>
          <a:endParaRPr lang="pt-BR"/>
        </a:p>
      </dgm:t>
    </dgm:pt>
    <dgm:pt modelId="{1D36B3CC-92BC-44F8-BEB7-0AB2CE470AAD}" type="sibTrans" cxnId="{79A06082-3968-402A-9B5F-527935296BE8}">
      <dgm:prSet/>
      <dgm:spPr/>
      <dgm:t>
        <a:bodyPr/>
        <a:lstStyle/>
        <a:p>
          <a:endParaRPr lang="pt-BR"/>
        </a:p>
      </dgm:t>
    </dgm:pt>
    <dgm:pt modelId="{5344D603-EC28-462C-ACB6-73216F88CC84}">
      <dgm:prSet phldrT="[Texto]"/>
      <dgm:spPr/>
      <dgm:t>
        <a:bodyPr/>
        <a:lstStyle/>
        <a:p>
          <a:r>
            <a:rPr lang="pt-BR" dirty="0" smtClean="0"/>
            <a:t>O Auto de Infração é o documento hábil que inicia o processo administrativo de apuração de infração, lavrado por Auditor Fiscal Federal Agropecuário que houver constatado a </a:t>
          </a:r>
          <a:r>
            <a:rPr lang="pt-BR" dirty="0" smtClean="0"/>
            <a:t>infração. Art. 521 do RIISPOA</a:t>
          </a:r>
          <a:endParaRPr lang="pt-BR" dirty="0"/>
        </a:p>
      </dgm:t>
    </dgm:pt>
    <dgm:pt modelId="{CCD9E9A8-5408-495F-8E6A-0CAB2A9AC830}" type="parTrans" cxnId="{81338ED6-E576-4B1F-9373-06FCA448A60E}">
      <dgm:prSet/>
      <dgm:spPr/>
      <dgm:t>
        <a:bodyPr/>
        <a:lstStyle/>
        <a:p>
          <a:endParaRPr lang="pt-BR"/>
        </a:p>
      </dgm:t>
    </dgm:pt>
    <dgm:pt modelId="{BB67CD08-80B0-4014-AFD4-29CEDC9B83E3}" type="sibTrans" cxnId="{81338ED6-E576-4B1F-9373-06FCA448A60E}">
      <dgm:prSet/>
      <dgm:spPr/>
      <dgm:t>
        <a:bodyPr/>
        <a:lstStyle/>
        <a:p>
          <a:endParaRPr lang="pt-BR"/>
        </a:p>
      </dgm:t>
    </dgm:pt>
    <dgm:pt modelId="{95EB7642-F34D-4E25-848E-744CFC0FAEF4}">
      <dgm:prSet phldrT="[Texto]"/>
      <dgm:spPr/>
      <dgm:t>
        <a:bodyPr/>
        <a:lstStyle/>
        <a:p>
          <a:r>
            <a:rPr lang="pt-BR" dirty="0" smtClean="0"/>
            <a:t>No Auto de Infração podem estar descritas mais de uma infração.</a:t>
          </a:r>
        </a:p>
      </dgm:t>
    </dgm:pt>
    <dgm:pt modelId="{AE5DD1D5-9E95-444E-871A-4C2AA01BC1CD}" type="parTrans" cxnId="{69B1E93C-2156-4F0D-AAE3-5BC93B7ED417}">
      <dgm:prSet/>
      <dgm:spPr/>
      <dgm:t>
        <a:bodyPr/>
        <a:lstStyle/>
        <a:p>
          <a:endParaRPr lang="pt-BR"/>
        </a:p>
      </dgm:t>
    </dgm:pt>
    <dgm:pt modelId="{88247F28-BEFE-4266-A0B2-DCB9EE258F80}" type="sibTrans" cxnId="{69B1E93C-2156-4F0D-AAE3-5BC93B7ED417}">
      <dgm:prSet/>
      <dgm:spPr/>
      <dgm:t>
        <a:bodyPr/>
        <a:lstStyle/>
        <a:p>
          <a:endParaRPr lang="pt-BR"/>
        </a:p>
      </dgm:t>
    </dgm:pt>
    <dgm:pt modelId="{62820B0D-0843-47DF-AF2F-D9AC54648AAF}">
      <dgm:prSet/>
      <dgm:spPr/>
      <dgm:t>
        <a:bodyPr/>
        <a:lstStyle/>
        <a:p>
          <a:r>
            <a:rPr lang="pt-BR" dirty="0" smtClean="0"/>
            <a:t>Emitido conforme modelo estabelecido.</a:t>
          </a:r>
          <a:endParaRPr lang="pt-BR" dirty="0" smtClean="0"/>
        </a:p>
      </dgm:t>
    </dgm:pt>
    <dgm:pt modelId="{4718D288-96FB-4B47-8982-1555A9644F22}" type="parTrans" cxnId="{F2E4F64F-09D1-4B38-8D8F-58B053BC63F8}">
      <dgm:prSet/>
      <dgm:spPr/>
      <dgm:t>
        <a:bodyPr/>
        <a:lstStyle/>
        <a:p>
          <a:endParaRPr lang="pt-BR"/>
        </a:p>
      </dgm:t>
    </dgm:pt>
    <dgm:pt modelId="{745AD35B-7F8A-4E0C-B28F-A287669330F0}" type="sibTrans" cxnId="{F2E4F64F-09D1-4B38-8D8F-58B053BC63F8}">
      <dgm:prSet/>
      <dgm:spPr/>
      <dgm:t>
        <a:bodyPr/>
        <a:lstStyle/>
        <a:p>
          <a:endParaRPr lang="pt-BR"/>
        </a:p>
      </dgm:t>
    </dgm:pt>
    <dgm:pt modelId="{33ED7F8F-D731-44B0-BE59-4B257E2D6B7D}" type="pres">
      <dgm:prSet presAssocID="{70528FB7-B365-4388-9CFD-5FA0661B72E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581E63E-8A89-470F-B649-AB34D020FE20}" type="pres">
      <dgm:prSet presAssocID="{57C115C9-DED8-4A61-A281-38C61F1766F4}" presName="compNode" presStyleCnt="0"/>
      <dgm:spPr/>
    </dgm:pt>
    <dgm:pt modelId="{04F09AFE-62B4-4B3B-97A9-C5AD776447C0}" type="pres">
      <dgm:prSet presAssocID="{57C115C9-DED8-4A61-A281-38C61F1766F4}" presName="aNode" presStyleLbl="bgShp" presStyleIdx="0" presStyleCnt="1" custLinFactNeighborX="862" custLinFactNeighborY="-30669"/>
      <dgm:spPr/>
      <dgm:t>
        <a:bodyPr/>
        <a:lstStyle/>
        <a:p>
          <a:endParaRPr lang="pt-BR"/>
        </a:p>
      </dgm:t>
    </dgm:pt>
    <dgm:pt modelId="{8ACBD0A3-CFDC-4A0B-8C05-F8658E104CF3}" type="pres">
      <dgm:prSet presAssocID="{57C115C9-DED8-4A61-A281-38C61F1766F4}" presName="textNode" presStyleLbl="bgShp" presStyleIdx="0" presStyleCnt="1"/>
      <dgm:spPr/>
      <dgm:t>
        <a:bodyPr/>
        <a:lstStyle/>
        <a:p>
          <a:endParaRPr lang="pt-BR"/>
        </a:p>
      </dgm:t>
    </dgm:pt>
    <dgm:pt modelId="{5DDE771C-A89D-40E2-8D36-C7DC8CDD0985}" type="pres">
      <dgm:prSet presAssocID="{57C115C9-DED8-4A61-A281-38C61F1766F4}" presName="compChildNode" presStyleCnt="0"/>
      <dgm:spPr/>
    </dgm:pt>
    <dgm:pt modelId="{8A27C173-A5D1-4A14-B215-763CE04F64D5}" type="pres">
      <dgm:prSet presAssocID="{57C115C9-DED8-4A61-A281-38C61F1766F4}" presName="theInnerList" presStyleCnt="0"/>
      <dgm:spPr/>
    </dgm:pt>
    <dgm:pt modelId="{F46A396D-16BF-432C-86DA-630F0AFEA136}" type="pres">
      <dgm:prSet presAssocID="{5344D603-EC28-462C-ACB6-73216F88CC8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54483C-AAFD-4B34-B172-BA3F7D348408}" type="pres">
      <dgm:prSet presAssocID="{5344D603-EC28-462C-ACB6-73216F88CC84}" presName="aSpace2" presStyleCnt="0"/>
      <dgm:spPr/>
    </dgm:pt>
    <dgm:pt modelId="{49941FEF-4E03-4DDB-900A-9C6C5CB1BC95}" type="pres">
      <dgm:prSet presAssocID="{95EB7642-F34D-4E25-848E-744CFC0FAEF4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84A883-618B-4E95-8ACE-6A3CB33FDEF9}" type="pres">
      <dgm:prSet presAssocID="{95EB7642-F34D-4E25-848E-744CFC0FAEF4}" presName="aSpace2" presStyleCnt="0"/>
      <dgm:spPr/>
    </dgm:pt>
    <dgm:pt modelId="{63CBCC39-47BD-445F-A452-50352566857E}" type="pres">
      <dgm:prSet presAssocID="{62820B0D-0843-47DF-AF2F-D9AC54648AA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1338ED6-E576-4B1F-9373-06FCA448A60E}" srcId="{57C115C9-DED8-4A61-A281-38C61F1766F4}" destId="{5344D603-EC28-462C-ACB6-73216F88CC84}" srcOrd="0" destOrd="0" parTransId="{CCD9E9A8-5408-495F-8E6A-0CAB2A9AC830}" sibTransId="{BB67CD08-80B0-4014-AFD4-29CEDC9B83E3}"/>
    <dgm:cxn modelId="{3F218C8F-3A74-4FD5-8D52-1DB4515597D8}" type="presOf" srcId="{62820B0D-0843-47DF-AF2F-D9AC54648AAF}" destId="{63CBCC39-47BD-445F-A452-50352566857E}" srcOrd="0" destOrd="0" presId="urn:microsoft.com/office/officeart/2005/8/layout/lProcess2"/>
    <dgm:cxn modelId="{23BE4810-A677-42DB-B300-46DA64BEBCE0}" type="presOf" srcId="{70528FB7-B365-4388-9CFD-5FA0661B72EE}" destId="{33ED7F8F-D731-44B0-BE59-4B257E2D6B7D}" srcOrd="0" destOrd="0" presId="urn:microsoft.com/office/officeart/2005/8/layout/lProcess2"/>
    <dgm:cxn modelId="{0305FF8C-C790-4C0C-AED0-741EEFA401B9}" type="presOf" srcId="{95EB7642-F34D-4E25-848E-744CFC0FAEF4}" destId="{49941FEF-4E03-4DDB-900A-9C6C5CB1BC95}" srcOrd="0" destOrd="0" presId="urn:microsoft.com/office/officeart/2005/8/layout/lProcess2"/>
    <dgm:cxn modelId="{18999B7D-54C0-41C8-8157-5EB1E9F4F18B}" type="presOf" srcId="{57C115C9-DED8-4A61-A281-38C61F1766F4}" destId="{04F09AFE-62B4-4B3B-97A9-C5AD776447C0}" srcOrd="0" destOrd="0" presId="urn:microsoft.com/office/officeart/2005/8/layout/lProcess2"/>
    <dgm:cxn modelId="{69B1E93C-2156-4F0D-AAE3-5BC93B7ED417}" srcId="{57C115C9-DED8-4A61-A281-38C61F1766F4}" destId="{95EB7642-F34D-4E25-848E-744CFC0FAEF4}" srcOrd="1" destOrd="0" parTransId="{AE5DD1D5-9E95-444E-871A-4C2AA01BC1CD}" sibTransId="{88247F28-BEFE-4266-A0B2-DCB9EE258F80}"/>
    <dgm:cxn modelId="{B3A1E872-4F31-4DC7-9CBC-4945F9950C80}" type="presOf" srcId="{5344D603-EC28-462C-ACB6-73216F88CC84}" destId="{F46A396D-16BF-432C-86DA-630F0AFEA136}" srcOrd="0" destOrd="0" presId="urn:microsoft.com/office/officeart/2005/8/layout/lProcess2"/>
    <dgm:cxn modelId="{F2E4F64F-09D1-4B38-8D8F-58B053BC63F8}" srcId="{57C115C9-DED8-4A61-A281-38C61F1766F4}" destId="{62820B0D-0843-47DF-AF2F-D9AC54648AAF}" srcOrd="2" destOrd="0" parTransId="{4718D288-96FB-4B47-8982-1555A9644F22}" sibTransId="{745AD35B-7F8A-4E0C-B28F-A287669330F0}"/>
    <dgm:cxn modelId="{0D402705-76C1-43FB-8895-FA6BDBD7FB44}" type="presOf" srcId="{57C115C9-DED8-4A61-A281-38C61F1766F4}" destId="{8ACBD0A3-CFDC-4A0B-8C05-F8658E104CF3}" srcOrd="1" destOrd="0" presId="urn:microsoft.com/office/officeart/2005/8/layout/lProcess2"/>
    <dgm:cxn modelId="{79A06082-3968-402A-9B5F-527935296BE8}" srcId="{70528FB7-B365-4388-9CFD-5FA0661B72EE}" destId="{57C115C9-DED8-4A61-A281-38C61F1766F4}" srcOrd="0" destOrd="0" parTransId="{E15F0A24-9B6A-4635-992B-DD38A3F46EFA}" sibTransId="{1D36B3CC-92BC-44F8-BEB7-0AB2CE470AAD}"/>
    <dgm:cxn modelId="{C0A813D4-4E96-4BD1-9F82-FC93E1F58DC8}" type="presParOf" srcId="{33ED7F8F-D731-44B0-BE59-4B257E2D6B7D}" destId="{3581E63E-8A89-470F-B649-AB34D020FE20}" srcOrd="0" destOrd="0" presId="urn:microsoft.com/office/officeart/2005/8/layout/lProcess2"/>
    <dgm:cxn modelId="{C8E86C32-1D7D-4A15-8E8A-A1A41057DFE5}" type="presParOf" srcId="{3581E63E-8A89-470F-B649-AB34D020FE20}" destId="{04F09AFE-62B4-4B3B-97A9-C5AD776447C0}" srcOrd="0" destOrd="0" presId="urn:microsoft.com/office/officeart/2005/8/layout/lProcess2"/>
    <dgm:cxn modelId="{A3045A89-62D9-4F62-B1B8-A10F3EEE0A3C}" type="presParOf" srcId="{3581E63E-8A89-470F-B649-AB34D020FE20}" destId="{8ACBD0A3-CFDC-4A0B-8C05-F8658E104CF3}" srcOrd="1" destOrd="0" presId="urn:microsoft.com/office/officeart/2005/8/layout/lProcess2"/>
    <dgm:cxn modelId="{A4440717-B764-473F-8D84-F975C0D41E4A}" type="presParOf" srcId="{3581E63E-8A89-470F-B649-AB34D020FE20}" destId="{5DDE771C-A89D-40E2-8D36-C7DC8CDD0985}" srcOrd="2" destOrd="0" presId="urn:microsoft.com/office/officeart/2005/8/layout/lProcess2"/>
    <dgm:cxn modelId="{F598D555-954F-4084-B995-B50B69865C6F}" type="presParOf" srcId="{5DDE771C-A89D-40E2-8D36-C7DC8CDD0985}" destId="{8A27C173-A5D1-4A14-B215-763CE04F64D5}" srcOrd="0" destOrd="0" presId="urn:microsoft.com/office/officeart/2005/8/layout/lProcess2"/>
    <dgm:cxn modelId="{3820F812-7A52-4159-9D61-DA9914E14876}" type="presParOf" srcId="{8A27C173-A5D1-4A14-B215-763CE04F64D5}" destId="{F46A396D-16BF-432C-86DA-630F0AFEA136}" srcOrd="0" destOrd="0" presId="urn:microsoft.com/office/officeart/2005/8/layout/lProcess2"/>
    <dgm:cxn modelId="{943F3EAD-5517-4314-8C4A-0F1255375079}" type="presParOf" srcId="{8A27C173-A5D1-4A14-B215-763CE04F64D5}" destId="{EE54483C-AAFD-4B34-B172-BA3F7D348408}" srcOrd="1" destOrd="0" presId="urn:microsoft.com/office/officeart/2005/8/layout/lProcess2"/>
    <dgm:cxn modelId="{7F137CBB-C822-4096-AC47-F1862CE19AF6}" type="presParOf" srcId="{8A27C173-A5D1-4A14-B215-763CE04F64D5}" destId="{49941FEF-4E03-4DDB-900A-9C6C5CB1BC95}" srcOrd="2" destOrd="0" presId="urn:microsoft.com/office/officeart/2005/8/layout/lProcess2"/>
    <dgm:cxn modelId="{3348AF53-7CA2-4A6F-9F51-1C558B82A05E}" type="presParOf" srcId="{8A27C173-A5D1-4A14-B215-763CE04F64D5}" destId="{5384A883-618B-4E95-8ACE-6A3CB33FDEF9}" srcOrd="3" destOrd="0" presId="urn:microsoft.com/office/officeart/2005/8/layout/lProcess2"/>
    <dgm:cxn modelId="{E0D2541C-92F0-4F59-9351-4CFBD5D65760}" type="presParOf" srcId="{8A27C173-A5D1-4A14-B215-763CE04F64D5}" destId="{63CBCC39-47BD-445F-A452-50352566857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A2B3B1-52EA-49E5-96A1-BC57ACFED5E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7858ED8-AB08-49A8-B0BE-C27A9A5B34D0}">
      <dgm:prSet phldrT="[Texto]"/>
      <dgm:spPr/>
      <dgm:t>
        <a:bodyPr/>
        <a:lstStyle/>
        <a:p>
          <a:r>
            <a:rPr lang="pt-BR" b="1" dirty="0" smtClean="0"/>
            <a:t>Formalidades do Auto de Infração:</a:t>
          </a:r>
          <a:endParaRPr lang="pt-BR" b="1" dirty="0"/>
        </a:p>
      </dgm:t>
    </dgm:pt>
    <dgm:pt modelId="{EFF704E9-B172-4594-AFBB-117873A886A8}" type="parTrans" cxnId="{2FD0EEC1-1A93-4BE7-A859-5D2926F45A3A}">
      <dgm:prSet/>
      <dgm:spPr/>
      <dgm:t>
        <a:bodyPr/>
        <a:lstStyle/>
        <a:p>
          <a:endParaRPr lang="pt-BR"/>
        </a:p>
      </dgm:t>
    </dgm:pt>
    <dgm:pt modelId="{92CE6D45-3399-4CD4-BB6D-7516A8AFF440}" type="sibTrans" cxnId="{2FD0EEC1-1A93-4BE7-A859-5D2926F45A3A}">
      <dgm:prSet/>
      <dgm:spPr/>
      <dgm:t>
        <a:bodyPr/>
        <a:lstStyle/>
        <a:p>
          <a:endParaRPr lang="pt-BR"/>
        </a:p>
      </dgm:t>
    </dgm:pt>
    <dgm:pt modelId="{C205B5DD-6EE6-4AA8-B026-7109CCE70810}">
      <dgm:prSet phldrT="[Texto]" custT="1"/>
      <dgm:spPr/>
      <dgm:t>
        <a:bodyPr/>
        <a:lstStyle/>
        <a:p>
          <a:r>
            <a:rPr lang="pt-BR" sz="1500" b="1" dirty="0" smtClean="0"/>
            <a:t>Motivação</a:t>
          </a:r>
          <a:r>
            <a:rPr lang="pt-BR" sz="1500" dirty="0" smtClean="0"/>
            <a:t>: é preciso que se especifique a conduta que se pretende punir, sendo que seja atendido o princípio da motivação, não bastando a referência aos artigos da lei ou capitulação.</a:t>
          </a:r>
          <a:endParaRPr lang="pt-BR" sz="1500" dirty="0"/>
        </a:p>
      </dgm:t>
    </dgm:pt>
    <dgm:pt modelId="{78437A5C-1078-48E0-B9FA-F9BCB99DE566}" type="parTrans" cxnId="{AED6F92C-B083-434A-B65A-67436A032F96}">
      <dgm:prSet/>
      <dgm:spPr/>
      <dgm:t>
        <a:bodyPr/>
        <a:lstStyle/>
        <a:p>
          <a:endParaRPr lang="pt-BR"/>
        </a:p>
      </dgm:t>
    </dgm:pt>
    <dgm:pt modelId="{8F823A72-7D68-4D84-98A6-5A7E92F4B78F}" type="sibTrans" cxnId="{AED6F92C-B083-434A-B65A-67436A032F96}">
      <dgm:prSet/>
      <dgm:spPr/>
      <dgm:t>
        <a:bodyPr/>
        <a:lstStyle/>
        <a:p>
          <a:endParaRPr lang="pt-BR"/>
        </a:p>
      </dgm:t>
    </dgm:pt>
    <dgm:pt modelId="{1DDB2A21-7C21-4FC8-B8F2-E4D243A1F8A3}">
      <dgm:prSet phldrT="[Texto]" custT="1"/>
      <dgm:spPr/>
      <dgm:t>
        <a:bodyPr/>
        <a:lstStyle/>
        <a:p>
          <a:r>
            <a:rPr lang="pt-BR" sz="1500" b="1" dirty="0" smtClean="0"/>
            <a:t>Fundamentação</a:t>
          </a:r>
          <a:r>
            <a:rPr lang="pt-BR" sz="1500" dirty="0" smtClean="0"/>
            <a:t>: o ato administrativo deve ter fundamentação porque ela é, exatamente, o retrato de que aquele ato administrativo está implementando o fim público determinado em lei.</a:t>
          </a:r>
          <a:endParaRPr lang="pt-BR" sz="1500" dirty="0"/>
        </a:p>
      </dgm:t>
    </dgm:pt>
    <dgm:pt modelId="{75EEFCA5-D8BA-4AA3-9F80-9D4FC6DF0705}" type="parTrans" cxnId="{79453AA0-6705-4822-9AED-5BFA9D2EA05D}">
      <dgm:prSet/>
      <dgm:spPr/>
      <dgm:t>
        <a:bodyPr/>
        <a:lstStyle/>
        <a:p>
          <a:endParaRPr lang="pt-BR"/>
        </a:p>
      </dgm:t>
    </dgm:pt>
    <dgm:pt modelId="{0FF7D921-7683-427F-891D-1698C15B5E72}" type="sibTrans" cxnId="{79453AA0-6705-4822-9AED-5BFA9D2EA05D}">
      <dgm:prSet/>
      <dgm:spPr/>
      <dgm:t>
        <a:bodyPr/>
        <a:lstStyle/>
        <a:p>
          <a:endParaRPr lang="pt-BR"/>
        </a:p>
      </dgm:t>
    </dgm:pt>
    <dgm:pt modelId="{E98EE102-B349-4A48-BB34-D6D2135F82B8}">
      <dgm:prSet phldrT="[Texto]" custT="1"/>
      <dgm:spPr/>
      <dgm:t>
        <a:bodyPr/>
        <a:lstStyle/>
        <a:p>
          <a:r>
            <a:rPr lang="pt-BR" sz="1500" b="1" dirty="0" smtClean="0"/>
            <a:t>Testemunhas: </a:t>
          </a:r>
          <a:r>
            <a:rPr lang="pt-BR" sz="1500" b="0" dirty="0" smtClean="0"/>
            <a:t>A ausência de testemunhas não é suficiente para nulidade do ato de apuração, especialmente quando houve a identificação e assinatura do responsável legal pela empresa, conforme parecer da Consultoria Jurídica – AGU/CONJUR/MAPA/CGAJAA/Nº87/2009-TSFG. Contudo, sempre que possível, colher assinatura das testemunhas, observando disposto no artigo 18, inciso II, da Lei 9.784/1999. Assim, os auditores fiscais federais devem abster-se de assinar como testemunhas, haja vista que esta ação o impedirá de atuar em outras etapas do processo administrativo.</a:t>
          </a:r>
          <a:endParaRPr lang="pt-BR" sz="1500" b="0" dirty="0"/>
        </a:p>
      </dgm:t>
    </dgm:pt>
    <dgm:pt modelId="{4BAB84BD-0312-43FB-8633-C2412AC414BD}" type="parTrans" cxnId="{523DC252-4E4F-4854-9C47-D3ED3FC35CB3}">
      <dgm:prSet/>
      <dgm:spPr/>
      <dgm:t>
        <a:bodyPr/>
        <a:lstStyle/>
        <a:p>
          <a:endParaRPr lang="pt-BR"/>
        </a:p>
      </dgm:t>
    </dgm:pt>
    <dgm:pt modelId="{4E143EFF-D928-4989-A0E3-D1783BC726D7}" type="sibTrans" cxnId="{523DC252-4E4F-4854-9C47-D3ED3FC35CB3}">
      <dgm:prSet/>
      <dgm:spPr/>
      <dgm:t>
        <a:bodyPr/>
        <a:lstStyle/>
        <a:p>
          <a:endParaRPr lang="pt-BR"/>
        </a:p>
      </dgm:t>
    </dgm:pt>
    <dgm:pt modelId="{A6943701-EE9B-42B8-B43E-3EB45AD36F43}" type="pres">
      <dgm:prSet presAssocID="{E0A2B3B1-52EA-49E5-96A1-BC57ACFED5E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4C1EA9C-6ECD-4B5C-B736-BB330B71BCEB}" type="pres">
      <dgm:prSet presAssocID="{E7858ED8-AB08-49A8-B0BE-C27A9A5B34D0}" presName="compNode" presStyleCnt="0"/>
      <dgm:spPr/>
    </dgm:pt>
    <dgm:pt modelId="{F604EE7C-2FF3-4ED6-956A-73B5A2522ABC}" type="pres">
      <dgm:prSet presAssocID="{E7858ED8-AB08-49A8-B0BE-C27A9A5B34D0}" presName="aNode" presStyleLbl="bgShp" presStyleIdx="0" presStyleCnt="1" custLinFactNeighborX="9997"/>
      <dgm:spPr/>
      <dgm:t>
        <a:bodyPr/>
        <a:lstStyle/>
        <a:p>
          <a:endParaRPr lang="pt-BR"/>
        </a:p>
      </dgm:t>
    </dgm:pt>
    <dgm:pt modelId="{25F3EEAC-15C5-4BA2-817C-631BE11D9DC3}" type="pres">
      <dgm:prSet presAssocID="{E7858ED8-AB08-49A8-B0BE-C27A9A5B34D0}" presName="textNode" presStyleLbl="bgShp" presStyleIdx="0" presStyleCnt="1"/>
      <dgm:spPr/>
      <dgm:t>
        <a:bodyPr/>
        <a:lstStyle/>
        <a:p>
          <a:endParaRPr lang="pt-BR"/>
        </a:p>
      </dgm:t>
    </dgm:pt>
    <dgm:pt modelId="{B688385A-9678-42D9-98B1-CF6ACF870928}" type="pres">
      <dgm:prSet presAssocID="{E7858ED8-AB08-49A8-B0BE-C27A9A5B34D0}" presName="compChildNode" presStyleCnt="0"/>
      <dgm:spPr/>
    </dgm:pt>
    <dgm:pt modelId="{735D42B0-81A4-4E1C-8675-9EA5D310260E}" type="pres">
      <dgm:prSet presAssocID="{E7858ED8-AB08-49A8-B0BE-C27A9A5B34D0}" presName="theInnerList" presStyleCnt="0"/>
      <dgm:spPr/>
    </dgm:pt>
    <dgm:pt modelId="{547E3A45-ECB5-44BA-918D-62FDCBFA69BB}" type="pres">
      <dgm:prSet presAssocID="{C205B5DD-6EE6-4AA8-B026-7109CCE70810}" presName="childNode" presStyleLbl="node1" presStyleIdx="0" presStyleCnt="3" custScaleY="643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29F9FF-34EA-4F75-B9C7-DF2A0B6178D5}" type="pres">
      <dgm:prSet presAssocID="{C205B5DD-6EE6-4AA8-B026-7109CCE70810}" presName="aSpace2" presStyleCnt="0"/>
      <dgm:spPr/>
    </dgm:pt>
    <dgm:pt modelId="{1D27AD76-0A97-4175-861F-D7E87E444BDD}" type="pres">
      <dgm:prSet presAssocID="{1DDB2A21-7C21-4FC8-B8F2-E4D243A1F8A3}" presName="childNode" presStyleLbl="node1" presStyleIdx="1" presStyleCnt="3" custScaleY="735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386BCA-5EDD-497E-91DE-AB0C39B0DC91}" type="pres">
      <dgm:prSet presAssocID="{1DDB2A21-7C21-4FC8-B8F2-E4D243A1F8A3}" presName="aSpace2" presStyleCnt="0"/>
      <dgm:spPr/>
    </dgm:pt>
    <dgm:pt modelId="{8CBB241C-1952-403B-B04F-36B13E13474A}" type="pres">
      <dgm:prSet presAssocID="{E98EE102-B349-4A48-BB34-D6D2135F82B8}" presName="childNode" presStyleLbl="node1" presStyleIdx="2" presStyleCnt="3" custScaleY="161078" custLinFactNeighborX="-3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FD0EEC1-1A93-4BE7-A859-5D2926F45A3A}" srcId="{E0A2B3B1-52EA-49E5-96A1-BC57ACFED5EA}" destId="{E7858ED8-AB08-49A8-B0BE-C27A9A5B34D0}" srcOrd="0" destOrd="0" parTransId="{EFF704E9-B172-4594-AFBB-117873A886A8}" sibTransId="{92CE6D45-3399-4CD4-BB6D-7516A8AFF440}"/>
    <dgm:cxn modelId="{A5CB0D47-9C5B-4FB1-B8D8-4E2CC8E963CF}" type="presOf" srcId="{C205B5DD-6EE6-4AA8-B026-7109CCE70810}" destId="{547E3A45-ECB5-44BA-918D-62FDCBFA69BB}" srcOrd="0" destOrd="0" presId="urn:microsoft.com/office/officeart/2005/8/layout/lProcess2"/>
    <dgm:cxn modelId="{54317474-FB5D-4FA5-8F50-1E056739A630}" type="presOf" srcId="{1DDB2A21-7C21-4FC8-B8F2-E4D243A1F8A3}" destId="{1D27AD76-0A97-4175-861F-D7E87E444BDD}" srcOrd="0" destOrd="0" presId="urn:microsoft.com/office/officeart/2005/8/layout/lProcess2"/>
    <dgm:cxn modelId="{523DC252-4E4F-4854-9C47-D3ED3FC35CB3}" srcId="{E7858ED8-AB08-49A8-B0BE-C27A9A5B34D0}" destId="{E98EE102-B349-4A48-BB34-D6D2135F82B8}" srcOrd="2" destOrd="0" parTransId="{4BAB84BD-0312-43FB-8633-C2412AC414BD}" sibTransId="{4E143EFF-D928-4989-A0E3-D1783BC726D7}"/>
    <dgm:cxn modelId="{E11A6CA8-E1DB-4EEF-BDF3-5A728CFCAB1A}" type="presOf" srcId="{E7858ED8-AB08-49A8-B0BE-C27A9A5B34D0}" destId="{F604EE7C-2FF3-4ED6-956A-73B5A2522ABC}" srcOrd="0" destOrd="0" presId="urn:microsoft.com/office/officeart/2005/8/layout/lProcess2"/>
    <dgm:cxn modelId="{F8100DD4-0F9D-4049-BC4A-64E7C0518806}" type="presOf" srcId="{E0A2B3B1-52EA-49E5-96A1-BC57ACFED5EA}" destId="{A6943701-EE9B-42B8-B43E-3EB45AD36F43}" srcOrd="0" destOrd="0" presId="urn:microsoft.com/office/officeart/2005/8/layout/lProcess2"/>
    <dgm:cxn modelId="{79453AA0-6705-4822-9AED-5BFA9D2EA05D}" srcId="{E7858ED8-AB08-49A8-B0BE-C27A9A5B34D0}" destId="{1DDB2A21-7C21-4FC8-B8F2-E4D243A1F8A3}" srcOrd="1" destOrd="0" parTransId="{75EEFCA5-D8BA-4AA3-9F80-9D4FC6DF0705}" sibTransId="{0FF7D921-7683-427F-891D-1698C15B5E72}"/>
    <dgm:cxn modelId="{DC369679-2397-4B3C-B129-7F3797174F0B}" type="presOf" srcId="{E98EE102-B349-4A48-BB34-D6D2135F82B8}" destId="{8CBB241C-1952-403B-B04F-36B13E13474A}" srcOrd="0" destOrd="0" presId="urn:microsoft.com/office/officeart/2005/8/layout/lProcess2"/>
    <dgm:cxn modelId="{0FC49CF8-9707-47FB-8909-B41D43F94002}" type="presOf" srcId="{E7858ED8-AB08-49A8-B0BE-C27A9A5B34D0}" destId="{25F3EEAC-15C5-4BA2-817C-631BE11D9DC3}" srcOrd="1" destOrd="0" presId="urn:microsoft.com/office/officeart/2005/8/layout/lProcess2"/>
    <dgm:cxn modelId="{AED6F92C-B083-434A-B65A-67436A032F96}" srcId="{E7858ED8-AB08-49A8-B0BE-C27A9A5B34D0}" destId="{C205B5DD-6EE6-4AA8-B026-7109CCE70810}" srcOrd="0" destOrd="0" parTransId="{78437A5C-1078-48E0-B9FA-F9BCB99DE566}" sibTransId="{8F823A72-7D68-4D84-98A6-5A7E92F4B78F}"/>
    <dgm:cxn modelId="{7FEBBB43-CF1D-45D5-977F-A2C7AB796881}" type="presParOf" srcId="{A6943701-EE9B-42B8-B43E-3EB45AD36F43}" destId="{64C1EA9C-6ECD-4B5C-B736-BB330B71BCEB}" srcOrd="0" destOrd="0" presId="urn:microsoft.com/office/officeart/2005/8/layout/lProcess2"/>
    <dgm:cxn modelId="{F1140083-A7B9-4D89-9414-8B6D8B2BCF51}" type="presParOf" srcId="{64C1EA9C-6ECD-4B5C-B736-BB330B71BCEB}" destId="{F604EE7C-2FF3-4ED6-956A-73B5A2522ABC}" srcOrd="0" destOrd="0" presId="urn:microsoft.com/office/officeart/2005/8/layout/lProcess2"/>
    <dgm:cxn modelId="{45DEA02C-3C59-4937-BC0E-5591E27D5BE5}" type="presParOf" srcId="{64C1EA9C-6ECD-4B5C-B736-BB330B71BCEB}" destId="{25F3EEAC-15C5-4BA2-817C-631BE11D9DC3}" srcOrd="1" destOrd="0" presId="urn:microsoft.com/office/officeart/2005/8/layout/lProcess2"/>
    <dgm:cxn modelId="{F0C6A022-BFCD-4C2C-9B35-F6A281683F79}" type="presParOf" srcId="{64C1EA9C-6ECD-4B5C-B736-BB330B71BCEB}" destId="{B688385A-9678-42D9-98B1-CF6ACF870928}" srcOrd="2" destOrd="0" presId="urn:microsoft.com/office/officeart/2005/8/layout/lProcess2"/>
    <dgm:cxn modelId="{2C13BB9D-B347-47D9-A1EB-79535F855E50}" type="presParOf" srcId="{B688385A-9678-42D9-98B1-CF6ACF870928}" destId="{735D42B0-81A4-4E1C-8675-9EA5D310260E}" srcOrd="0" destOrd="0" presId="urn:microsoft.com/office/officeart/2005/8/layout/lProcess2"/>
    <dgm:cxn modelId="{AF025768-0F8D-41A7-B522-1944010AE5D0}" type="presParOf" srcId="{735D42B0-81A4-4E1C-8675-9EA5D310260E}" destId="{547E3A45-ECB5-44BA-918D-62FDCBFA69BB}" srcOrd="0" destOrd="0" presId="urn:microsoft.com/office/officeart/2005/8/layout/lProcess2"/>
    <dgm:cxn modelId="{FFB47CD4-DB7A-43D4-A128-31054CE81838}" type="presParOf" srcId="{735D42B0-81A4-4E1C-8675-9EA5D310260E}" destId="{B529F9FF-34EA-4F75-B9C7-DF2A0B6178D5}" srcOrd="1" destOrd="0" presId="urn:microsoft.com/office/officeart/2005/8/layout/lProcess2"/>
    <dgm:cxn modelId="{0DC9B2CC-928E-4357-A059-B94CFC5C1DB5}" type="presParOf" srcId="{735D42B0-81A4-4E1C-8675-9EA5D310260E}" destId="{1D27AD76-0A97-4175-861F-D7E87E444BDD}" srcOrd="2" destOrd="0" presId="urn:microsoft.com/office/officeart/2005/8/layout/lProcess2"/>
    <dgm:cxn modelId="{D9C95370-9CCC-43B1-A009-B2951935C3C1}" type="presParOf" srcId="{735D42B0-81A4-4E1C-8675-9EA5D310260E}" destId="{1D386BCA-5EDD-497E-91DE-AB0C39B0DC91}" srcOrd="3" destOrd="0" presId="urn:microsoft.com/office/officeart/2005/8/layout/lProcess2"/>
    <dgm:cxn modelId="{DBC91FCA-9D5F-48FB-8587-B5CD0D469849}" type="presParOf" srcId="{735D42B0-81A4-4E1C-8675-9EA5D310260E}" destId="{8CBB241C-1952-403B-B04F-36B13E13474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52AF7D-6ED8-472F-BD9D-A48E0B11DD72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F9B0E6CD-0619-401C-8AA4-4E9EA8AB8511}">
      <dgm:prSet phldrT="[Texto]"/>
      <dgm:spPr/>
      <dgm:t>
        <a:bodyPr/>
        <a:lstStyle/>
        <a:p>
          <a:r>
            <a:rPr lang="pt-BR" dirty="0" smtClean="0"/>
            <a:t>Fundamentação Legal</a:t>
          </a:r>
          <a:endParaRPr lang="pt-BR" dirty="0"/>
        </a:p>
      </dgm:t>
    </dgm:pt>
    <dgm:pt modelId="{F19D97FA-8DC4-4BF8-AAC3-D5339EC49140}" type="parTrans" cxnId="{BE86B273-6DAF-4475-9F55-76FE4B4A7DCC}">
      <dgm:prSet/>
      <dgm:spPr/>
      <dgm:t>
        <a:bodyPr/>
        <a:lstStyle/>
        <a:p>
          <a:endParaRPr lang="pt-BR"/>
        </a:p>
      </dgm:t>
    </dgm:pt>
    <dgm:pt modelId="{A743B4FE-10B9-4B21-AD31-894C2BAB760C}" type="sibTrans" cxnId="{BE86B273-6DAF-4475-9F55-76FE4B4A7DCC}">
      <dgm:prSet/>
      <dgm:spPr/>
      <dgm:t>
        <a:bodyPr/>
        <a:lstStyle/>
        <a:p>
          <a:endParaRPr lang="pt-BR"/>
        </a:p>
      </dgm:t>
    </dgm:pt>
    <dgm:pt modelId="{26B19E0C-7DA3-4C1B-8D25-2F02CAB138DA}">
      <dgm:prSet phldrT="[Texto]"/>
      <dgm:spPr/>
      <dgm:t>
        <a:bodyPr/>
        <a:lstStyle/>
        <a:p>
          <a:r>
            <a:rPr lang="pt-BR" dirty="0" smtClean="0"/>
            <a:t>Motivação</a:t>
          </a:r>
        </a:p>
      </dgm:t>
    </dgm:pt>
    <dgm:pt modelId="{8089E1E3-78D8-4361-9EA2-AF86C696E08C}" type="parTrans" cxnId="{86A571E9-A121-4480-8F5B-CA3901582609}">
      <dgm:prSet/>
      <dgm:spPr/>
      <dgm:t>
        <a:bodyPr/>
        <a:lstStyle/>
        <a:p>
          <a:endParaRPr lang="pt-BR"/>
        </a:p>
      </dgm:t>
    </dgm:pt>
    <dgm:pt modelId="{6BFC389A-F92F-4C8E-AA71-F7E25C77FFE3}" type="sibTrans" cxnId="{86A571E9-A121-4480-8F5B-CA3901582609}">
      <dgm:prSet/>
      <dgm:spPr/>
      <dgm:t>
        <a:bodyPr/>
        <a:lstStyle/>
        <a:p>
          <a:endParaRPr lang="pt-BR"/>
        </a:p>
      </dgm:t>
    </dgm:pt>
    <dgm:pt modelId="{ED8662C3-E332-4C9F-8443-15DAAC63D61E}">
      <dgm:prSet phldrT="[Texto]"/>
      <dgm:spPr/>
      <dgm:t>
        <a:bodyPr/>
        <a:lstStyle/>
        <a:p>
          <a:r>
            <a:rPr lang="pt-BR" dirty="0" smtClean="0"/>
            <a:t>Testemunhas</a:t>
          </a:r>
          <a:endParaRPr lang="pt-BR" dirty="0"/>
        </a:p>
      </dgm:t>
    </dgm:pt>
    <dgm:pt modelId="{5FF4765B-481E-4197-AA3A-2022F528210D}" type="parTrans" cxnId="{7A05C063-DA4A-4C97-9BD4-9F3B2A103E9A}">
      <dgm:prSet/>
      <dgm:spPr/>
      <dgm:t>
        <a:bodyPr/>
        <a:lstStyle/>
        <a:p>
          <a:endParaRPr lang="pt-BR"/>
        </a:p>
      </dgm:t>
    </dgm:pt>
    <dgm:pt modelId="{CAE427AB-05E0-409B-A493-116A65F6E178}" type="sibTrans" cxnId="{7A05C063-DA4A-4C97-9BD4-9F3B2A103E9A}">
      <dgm:prSet/>
      <dgm:spPr/>
      <dgm:t>
        <a:bodyPr/>
        <a:lstStyle/>
        <a:p>
          <a:endParaRPr lang="pt-BR"/>
        </a:p>
      </dgm:t>
    </dgm:pt>
    <dgm:pt modelId="{1234E0FD-C02E-4F42-8A4A-8DBB675C1D6C}">
      <dgm:prSet phldrT="[Texto]"/>
      <dgm:spPr/>
      <dgm:t>
        <a:bodyPr/>
        <a:lstStyle/>
        <a:p>
          <a:r>
            <a:rPr lang="pt-BR" dirty="0" smtClean="0"/>
            <a:t>Comunicação</a:t>
          </a:r>
          <a:endParaRPr lang="pt-BR" dirty="0"/>
        </a:p>
      </dgm:t>
    </dgm:pt>
    <dgm:pt modelId="{BAE67549-D2BB-4E6C-A4D1-0C980449221C}" type="parTrans" cxnId="{633E1900-E465-4820-8719-3F61E6FCB780}">
      <dgm:prSet/>
      <dgm:spPr/>
      <dgm:t>
        <a:bodyPr/>
        <a:lstStyle/>
        <a:p>
          <a:endParaRPr lang="pt-BR"/>
        </a:p>
      </dgm:t>
    </dgm:pt>
    <dgm:pt modelId="{EF097367-6306-431A-8FD1-72F3322B7668}" type="sibTrans" cxnId="{633E1900-E465-4820-8719-3F61E6FCB780}">
      <dgm:prSet/>
      <dgm:spPr/>
      <dgm:t>
        <a:bodyPr/>
        <a:lstStyle/>
        <a:p>
          <a:endParaRPr lang="pt-BR"/>
        </a:p>
      </dgm:t>
    </dgm:pt>
    <dgm:pt modelId="{47387902-13F4-4459-9C31-C03CF90EC29D}">
      <dgm:prSet phldrT="[Texto]"/>
      <dgm:spPr/>
      <dgm:t>
        <a:bodyPr/>
        <a:lstStyle/>
        <a:p>
          <a:r>
            <a:rPr lang="pt-BR" dirty="0" smtClean="0"/>
            <a:t>Contraditório e Ampla Defesa</a:t>
          </a:r>
          <a:endParaRPr lang="pt-BR" dirty="0"/>
        </a:p>
      </dgm:t>
    </dgm:pt>
    <dgm:pt modelId="{C9263B73-2E7A-47ED-BDCA-3B5D3091B0C7}" type="parTrans" cxnId="{9361C321-9A19-4FD2-9FFB-7464B8C03D8C}">
      <dgm:prSet/>
      <dgm:spPr/>
      <dgm:t>
        <a:bodyPr/>
        <a:lstStyle/>
        <a:p>
          <a:endParaRPr lang="pt-BR"/>
        </a:p>
      </dgm:t>
    </dgm:pt>
    <dgm:pt modelId="{AD225A2A-A0D9-4A2D-9CC2-AEA2B1B09E7B}" type="sibTrans" cxnId="{9361C321-9A19-4FD2-9FFB-7464B8C03D8C}">
      <dgm:prSet/>
      <dgm:spPr/>
      <dgm:t>
        <a:bodyPr/>
        <a:lstStyle/>
        <a:p>
          <a:endParaRPr lang="pt-BR"/>
        </a:p>
      </dgm:t>
    </dgm:pt>
    <dgm:pt modelId="{3C9457D2-FFD0-40D8-8E0E-27D1BBEEAAC8}" type="pres">
      <dgm:prSet presAssocID="{8952AF7D-6ED8-472F-BD9D-A48E0B11DD72}" presName="CompostProcess" presStyleCnt="0">
        <dgm:presLayoutVars>
          <dgm:dir/>
          <dgm:resizeHandles val="exact"/>
        </dgm:presLayoutVars>
      </dgm:prSet>
      <dgm:spPr/>
    </dgm:pt>
    <dgm:pt modelId="{DC8078DE-6DE4-4A2D-93E8-09EBADD4BA06}" type="pres">
      <dgm:prSet presAssocID="{8952AF7D-6ED8-472F-BD9D-A48E0B11DD72}" presName="arrow" presStyleLbl="bgShp" presStyleIdx="0" presStyleCnt="1" custScaleX="117647"/>
      <dgm:spPr>
        <a:solidFill>
          <a:schemeClr val="accent4">
            <a:lumMod val="20000"/>
            <a:lumOff val="80000"/>
          </a:schemeClr>
        </a:solidFill>
      </dgm:spPr>
    </dgm:pt>
    <dgm:pt modelId="{668974C0-5F03-4C3E-BA54-DEA09DD97294}" type="pres">
      <dgm:prSet presAssocID="{8952AF7D-6ED8-472F-BD9D-A48E0B11DD72}" presName="linearProcess" presStyleCnt="0"/>
      <dgm:spPr/>
    </dgm:pt>
    <dgm:pt modelId="{36839D93-C60C-41D3-B67C-7CC1B71E2007}" type="pres">
      <dgm:prSet presAssocID="{F9B0E6CD-0619-401C-8AA4-4E9EA8AB851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8336A7-8186-499D-B706-129AD2613DBB}" type="pres">
      <dgm:prSet presAssocID="{A743B4FE-10B9-4B21-AD31-894C2BAB760C}" presName="sibTrans" presStyleCnt="0"/>
      <dgm:spPr/>
    </dgm:pt>
    <dgm:pt modelId="{286DA4EA-803C-46AE-BDB2-C080666BCEEF}" type="pres">
      <dgm:prSet presAssocID="{26B19E0C-7DA3-4C1B-8D25-2F02CAB138DA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86020B-57BB-4728-AE2B-F74AA3CA7840}" type="pres">
      <dgm:prSet presAssocID="{6BFC389A-F92F-4C8E-AA71-F7E25C77FFE3}" presName="sibTrans" presStyleCnt="0"/>
      <dgm:spPr/>
    </dgm:pt>
    <dgm:pt modelId="{A38D35CD-5C32-487E-821B-10C241AE71FB}" type="pres">
      <dgm:prSet presAssocID="{ED8662C3-E332-4C9F-8443-15DAAC63D61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37B30B-53BE-4734-822E-170077464391}" type="pres">
      <dgm:prSet presAssocID="{CAE427AB-05E0-409B-A493-116A65F6E178}" presName="sibTrans" presStyleCnt="0"/>
      <dgm:spPr/>
    </dgm:pt>
    <dgm:pt modelId="{4714195C-B218-4A6E-AB21-401A3D38621A}" type="pres">
      <dgm:prSet presAssocID="{1234E0FD-C02E-4F42-8A4A-8DBB675C1D6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D35A6B-6DFB-4F69-8865-C0C0C1447B18}" type="pres">
      <dgm:prSet presAssocID="{EF097367-6306-431A-8FD1-72F3322B7668}" presName="sibTrans" presStyleCnt="0"/>
      <dgm:spPr/>
    </dgm:pt>
    <dgm:pt modelId="{CD24738A-C416-4974-BC9C-78CD581C8F58}" type="pres">
      <dgm:prSet presAssocID="{47387902-13F4-4459-9C31-C03CF90EC29D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A05C063-DA4A-4C97-9BD4-9F3B2A103E9A}" srcId="{8952AF7D-6ED8-472F-BD9D-A48E0B11DD72}" destId="{ED8662C3-E332-4C9F-8443-15DAAC63D61E}" srcOrd="2" destOrd="0" parTransId="{5FF4765B-481E-4197-AA3A-2022F528210D}" sibTransId="{CAE427AB-05E0-409B-A493-116A65F6E178}"/>
    <dgm:cxn modelId="{633E1900-E465-4820-8719-3F61E6FCB780}" srcId="{8952AF7D-6ED8-472F-BD9D-A48E0B11DD72}" destId="{1234E0FD-C02E-4F42-8A4A-8DBB675C1D6C}" srcOrd="3" destOrd="0" parTransId="{BAE67549-D2BB-4E6C-A4D1-0C980449221C}" sibTransId="{EF097367-6306-431A-8FD1-72F3322B7668}"/>
    <dgm:cxn modelId="{9361C321-9A19-4FD2-9FFB-7464B8C03D8C}" srcId="{8952AF7D-6ED8-472F-BD9D-A48E0B11DD72}" destId="{47387902-13F4-4459-9C31-C03CF90EC29D}" srcOrd="4" destOrd="0" parTransId="{C9263B73-2E7A-47ED-BDCA-3B5D3091B0C7}" sibTransId="{AD225A2A-A0D9-4A2D-9CC2-AEA2B1B09E7B}"/>
    <dgm:cxn modelId="{04D3BF69-B239-4291-9E47-45A46B303E53}" type="presOf" srcId="{1234E0FD-C02E-4F42-8A4A-8DBB675C1D6C}" destId="{4714195C-B218-4A6E-AB21-401A3D38621A}" srcOrd="0" destOrd="0" presId="urn:microsoft.com/office/officeart/2005/8/layout/hProcess9"/>
    <dgm:cxn modelId="{65EA00EC-7681-405F-BDB3-DA8EB1E47CD9}" type="presOf" srcId="{47387902-13F4-4459-9C31-C03CF90EC29D}" destId="{CD24738A-C416-4974-BC9C-78CD581C8F58}" srcOrd="0" destOrd="0" presId="urn:microsoft.com/office/officeart/2005/8/layout/hProcess9"/>
    <dgm:cxn modelId="{BE86B273-6DAF-4475-9F55-76FE4B4A7DCC}" srcId="{8952AF7D-6ED8-472F-BD9D-A48E0B11DD72}" destId="{F9B0E6CD-0619-401C-8AA4-4E9EA8AB8511}" srcOrd="0" destOrd="0" parTransId="{F19D97FA-8DC4-4BF8-AAC3-D5339EC49140}" sibTransId="{A743B4FE-10B9-4B21-AD31-894C2BAB760C}"/>
    <dgm:cxn modelId="{86A571E9-A121-4480-8F5B-CA3901582609}" srcId="{8952AF7D-6ED8-472F-BD9D-A48E0B11DD72}" destId="{26B19E0C-7DA3-4C1B-8D25-2F02CAB138DA}" srcOrd="1" destOrd="0" parTransId="{8089E1E3-78D8-4361-9EA2-AF86C696E08C}" sibTransId="{6BFC389A-F92F-4C8E-AA71-F7E25C77FFE3}"/>
    <dgm:cxn modelId="{F27DA3F6-0A9D-44C7-9FF2-D71E6BB2DF3B}" type="presOf" srcId="{8952AF7D-6ED8-472F-BD9D-A48E0B11DD72}" destId="{3C9457D2-FFD0-40D8-8E0E-27D1BBEEAAC8}" srcOrd="0" destOrd="0" presId="urn:microsoft.com/office/officeart/2005/8/layout/hProcess9"/>
    <dgm:cxn modelId="{1A78C51B-459D-4D03-BF23-B26DE5524556}" type="presOf" srcId="{26B19E0C-7DA3-4C1B-8D25-2F02CAB138DA}" destId="{286DA4EA-803C-46AE-BDB2-C080666BCEEF}" srcOrd="0" destOrd="0" presId="urn:microsoft.com/office/officeart/2005/8/layout/hProcess9"/>
    <dgm:cxn modelId="{63847DA4-111A-430C-B46F-6C8F4D718F49}" type="presOf" srcId="{ED8662C3-E332-4C9F-8443-15DAAC63D61E}" destId="{A38D35CD-5C32-487E-821B-10C241AE71FB}" srcOrd="0" destOrd="0" presId="urn:microsoft.com/office/officeart/2005/8/layout/hProcess9"/>
    <dgm:cxn modelId="{17488FE0-4FF7-4292-A1CF-C0C8218A0FE6}" type="presOf" srcId="{F9B0E6CD-0619-401C-8AA4-4E9EA8AB8511}" destId="{36839D93-C60C-41D3-B67C-7CC1B71E2007}" srcOrd="0" destOrd="0" presId="urn:microsoft.com/office/officeart/2005/8/layout/hProcess9"/>
    <dgm:cxn modelId="{76FCB63E-DD57-4568-A128-71A52C4A377B}" type="presParOf" srcId="{3C9457D2-FFD0-40D8-8E0E-27D1BBEEAAC8}" destId="{DC8078DE-6DE4-4A2D-93E8-09EBADD4BA06}" srcOrd="0" destOrd="0" presId="urn:microsoft.com/office/officeart/2005/8/layout/hProcess9"/>
    <dgm:cxn modelId="{F75034B5-7E6D-4BD5-94C8-69C77306464E}" type="presParOf" srcId="{3C9457D2-FFD0-40D8-8E0E-27D1BBEEAAC8}" destId="{668974C0-5F03-4C3E-BA54-DEA09DD97294}" srcOrd="1" destOrd="0" presId="urn:microsoft.com/office/officeart/2005/8/layout/hProcess9"/>
    <dgm:cxn modelId="{A4CAEC72-8B6C-44BA-871E-764CFC80949F}" type="presParOf" srcId="{668974C0-5F03-4C3E-BA54-DEA09DD97294}" destId="{36839D93-C60C-41D3-B67C-7CC1B71E2007}" srcOrd="0" destOrd="0" presId="urn:microsoft.com/office/officeart/2005/8/layout/hProcess9"/>
    <dgm:cxn modelId="{04AA9D91-6020-40DF-A1CB-E6C7164A1935}" type="presParOf" srcId="{668974C0-5F03-4C3E-BA54-DEA09DD97294}" destId="{DC8336A7-8186-499D-B706-129AD2613DBB}" srcOrd="1" destOrd="0" presId="urn:microsoft.com/office/officeart/2005/8/layout/hProcess9"/>
    <dgm:cxn modelId="{6630C9FD-4012-46A0-BF12-C576B9B6F8C6}" type="presParOf" srcId="{668974C0-5F03-4C3E-BA54-DEA09DD97294}" destId="{286DA4EA-803C-46AE-BDB2-C080666BCEEF}" srcOrd="2" destOrd="0" presId="urn:microsoft.com/office/officeart/2005/8/layout/hProcess9"/>
    <dgm:cxn modelId="{9EE066AC-804E-4176-ADEE-4B063428BE1F}" type="presParOf" srcId="{668974C0-5F03-4C3E-BA54-DEA09DD97294}" destId="{A286020B-57BB-4728-AE2B-F74AA3CA7840}" srcOrd="3" destOrd="0" presId="urn:microsoft.com/office/officeart/2005/8/layout/hProcess9"/>
    <dgm:cxn modelId="{CCC3DE06-D106-4584-9FF6-7CDF899E582E}" type="presParOf" srcId="{668974C0-5F03-4C3E-BA54-DEA09DD97294}" destId="{A38D35CD-5C32-487E-821B-10C241AE71FB}" srcOrd="4" destOrd="0" presId="urn:microsoft.com/office/officeart/2005/8/layout/hProcess9"/>
    <dgm:cxn modelId="{D2047B17-3E9A-410D-9D1E-B4E4FA7D2813}" type="presParOf" srcId="{668974C0-5F03-4C3E-BA54-DEA09DD97294}" destId="{5737B30B-53BE-4734-822E-170077464391}" srcOrd="5" destOrd="0" presId="urn:microsoft.com/office/officeart/2005/8/layout/hProcess9"/>
    <dgm:cxn modelId="{441216C8-7D97-4B2D-948C-F9D8F6F834DE}" type="presParOf" srcId="{668974C0-5F03-4C3E-BA54-DEA09DD97294}" destId="{4714195C-B218-4A6E-AB21-401A3D38621A}" srcOrd="6" destOrd="0" presId="urn:microsoft.com/office/officeart/2005/8/layout/hProcess9"/>
    <dgm:cxn modelId="{15D51221-5431-4041-A257-19C98EA6CB34}" type="presParOf" srcId="{668974C0-5F03-4C3E-BA54-DEA09DD97294}" destId="{7AD35A6B-6DFB-4F69-8865-C0C0C1447B18}" srcOrd="7" destOrd="0" presId="urn:microsoft.com/office/officeart/2005/8/layout/hProcess9"/>
    <dgm:cxn modelId="{04F09DAB-C590-4A09-802C-27700AE16C34}" type="presParOf" srcId="{668974C0-5F03-4C3E-BA54-DEA09DD97294}" destId="{CD24738A-C416-4974-BC9C-78CD581C8F5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A54E09-2617-4B5B-858A-7C61427A7925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78B2F82-F0B9-4552-BF3C-26088FA696F0}">
      <dgm:prSet phldrT="[Texto]"/>
      <dgm:spPr/>
      <dgm:t>
        <a:bodyPr/>
        <a:lstStyle/>
        <a:p>
          <a:r>
            <a:rPr lang="pt-BR" dirty="0" smtClean="0"/>
            <a:t>Número de referência</a:t>
          </a:r>
        </a:p>
      </dgm:t>
    </dgm:pt>
    <dgm:pt modelId="{DB283343-E0B4-48AB-B23A-B817B82D947B}" type="parTrans" cxnId="{0DE4DA9F-CF96-4FF7-B41A-7F0820CEFC09}">
      <dgm:prSet/>
      <dgm:spPr/>
      <dgm:t>
        <a:bodyPr/>
        <a:lstStyle/>
        <a:p>
          <a:endParaRPr lang="pt-BR"/>
        </a:p>
      </dgm:t>
    </dgm:pt>
    <dgm:pt modelId="{055F9AA8-31CD-4E41-BB54-92C590F08583}" type="sibTrans" cxnId="{0DE4DA9F-CF96-4FF7-B41A-7F0820CEFC09}">
      <dgm:prSet/>
      <dgm:spPr/>
      <dgm:t>
        <a:bodyPr/>
        <a:lstStyle/>
        <a:p>
          <a:endParaRPr lang="pt-BR"/>
        </a:p>
      </dgm:t>
    </dgm:pt>
    <dgm:pt modelId="{4196D840-D963-4D99-977B-B21F1BC4936C}">
      <dgm:prSet phldrT="[Texto]"/>
      <dgm:spPr/>
      <dgm:t>
        <a:bodyPr/>
        <a:lstStyle/>
        <a:p>
          <a:r>
            <a:rPr lang="pt-BR" dirty="0" smtClean="0"/>
            <a:t>Os elementos necessários à qualificação do(a) infrator(a)</a:t>
          </a:r>
        </a:p>
      </dgm:t>
    </dgm:pt>
    <dgm:pt modelId="{70E6D34C-A1F1-4B56-B519-5D0F9808FA0B}" type="parTrans" cxnId="{F73F0AF2-039B-487D-B846-E516768E5CE8}">
      <dgm:prSet/>
      <dgm:spPr/>
      <dgm:t>
        <a:bodyPr/>
        <a:lstStyle/>
        <a:p>
          <a:endParaRPr lang="pt-BR"/>
        </a:p>
      </dgm:t>
    </dgm:pt>
    <dgm:pt modelId="{FDC950DE-7712-4E00-A6EA-AF26CB6BA768}" type="sibTrans" cxnId="{F73F0AF2-039B-487D-B846-E516768E5CE8}">
      <dgm:prSet/>
      <dgm:spPr/>
      <dgm:t>
        <a:bodyPr/>
        <a:lstStyle/>
        <a:p>
          <a:endParaRPr lang="pt-BR"/>
        </a:p>
      </dgm:t>
    </dgm:pt>
    <dgm:pt modelId="{7BB38ABA-CA51-4CC9-B16E-2D7F16AA22CD}">
      <dgm:prSet phldrT="[Texto]"/>
      <dgm:spPr/>
      <dgm:t>
        <a:bodyPr/>
        <a:lstStyle/>
        <a:p>
          <a:r>
            <a:rPr lang="pt-BR" dirty="0" smtClean="0"/>
            <a:t>Os elementos necessários à qualificação do AFFA </a:t>
          </a:r>
          <a:r>
            <a:rPr lang="pt-BR" dirty="0" err="1" smtClean="0"/>
            <a:t>autuante</a:t>
          </a:r>
          <a:endParaRPr lang="pt-BR" dirty="0"/>
        </a:p>
      </dgm:t>
    </dgm:pt>
    <dgm:pt modelId="{AD543D7A-C022-4DDA-9940-37E2D0A2F737}" type="parTrans" cxnId="{A41DB741-1763-466A-90DF-11F61455537E}">
      <dgm:prSet/>
      <dgm:spPr/>
      <dgm:t>
        <a:bodyPr/>
        <a:lstStyle/>
        <a:p>
          <a:endParaRPr lang="pt-BR"/>
        </a:p>
      </dgm:t>
    </dgm:pt>
    <dgm:pt modelId="{D1BCA127-2415-4D52-9CC3-41CFF0ADB1BB}" type="sibTrans" cxnId="{A41DB741-1763-466A-90DF-11F61455537E}">
      <dgm:prSet/>
      <dgm:spPr/>
      <dgm:t>
        <a:bodyPr/>
        <a:lstStyle/>
        <a:p>
          <a:endParaRPr lang="pt-BR"/>
        </a:p>
      </dgm:t>
    </dgm:pt>
    <dgm:pt modelId="{2A17C869-6CB8-4293-8740-DF2A52FDD09E}">
      <dgm:prSet/>
      <dgm:spPr/>
      <dgm:t>
        <a:bodyPr/>
        <a:lstStyle/>
        <a:p>
          <a:r>
            <a:rPr lang="pt-BR" dirty="0" smtClean="0"/>
            <a:t>Menção do dispositivo legal ou regulamentar infringido (capitulação)</a:t>
          </a:r>
        </a:p>
      </dgm:t>
    </dgm:pt>
    <dgm:pt modelId="{B9C1784A-CFAE-4936-9D3A-DDF78F020DDA}" type="parTrans" cxnId="{8E029B20-E5BD-4354-B349-4CDE47267F20}">
      <dgm:prSet/>
      <dgm:spPr/>
      <dgm:t>
        <a:bodyPr/>
        <a:lstStyle/>
        <a:p>
          <a:endParaRPr lang="pt-BR"/>
        </a:p>
      </dgm:t>
    </dgm:pt>
    <dgm:pt modelId="{78F1EF61-C834-4D55-94E6-5E317E383339}" type="sibTrans" cxnId="{8E029B20-E5BD-4354-B349-4CDE47267F20}">
      <dgm:prSet/>
      <dgm:spPr/>
      <dgm:t>
        <a:bodyPr/>
        <a:lstStyle/>
        <a:p>
          <a:endParaRPr lang="pt-BR"/>
        </a:p>
      </dgm:t>
    </dgm:pt>
    <dgm:pt modelId="{0E7F556E-F0D7-4E40-B1FA-9E99D82A58B6}">
      <dgm:prSet/>
      <dgm:spPr/>
      <dgm:t>
        <a:bodyPr/>
        <a:lstStyle/>
        <a:p>
          <a:r>
            <a:rPr lang="pt-BR" dirty="0" smtClean="0"/>
            <a:t>Descrição do fato</a:t>
          </a:r>
        </a:p>
      </dgm:t>
    </dgm:pt>
    <dgm:pt modelId="{7D54E5C7-2A1F-42DA-A623-EE604B4791F4}" type="parTrans" cxnId="{B2F2E4A2-3F6A-4125-A681-540F3C9CC870}">
      <dgm:prSet/>
      <dgm:spPr/>
      <dgm:t>
        <a:bodyPr/>
        <a:lstStyle/>
        <a:p>
          <a:endParaRPr lang="pt-BR"/>
        </a:p>
      </dgm:t>
    </dgm:pt>
    <dgm:pt modelId="{B5E6CB10-B816-44B7-AC66-D73495A6D0E1}" type="sibTrans" cxnId="{B2F2E4A2-3F6A-4125-A681-540F3C9CC870}">
      <dgm:prSet/>
      <dgm:spPr/>
      <dgm:t>
        <a:bodyPr/>
        <a:lstStyle/>
        <a:p>
          <a:endParaRPr lang="pt-BR"/>
        </a:p>
      </dgm:t>
    </dgm:pt>
    <dgm:pt modelId="{6D0A50D6-1B42-4FA3-BEAE-75751129C05E}">
      <dgm:prSet/>
      <dgm:spPr/>
      <dgm:t>
        <a:bodyPr/>
        <a:lstStyle/>
        <a:p>
          <a:r>
            <a:rPr lang="pt-BR" dirty="0" smtClean="0"/>
            <a:t>Menção do(s) elemento(s) de convicção</a:t>
          </a:r>
        </a:p>
      </dgm:t>
    </dgm:pt>
    <dgm:pt modelId="{1B1A60C7-EC4A-401F-B7EF-1C89EC2D0F24}" type="parTrans" cxnId="{516C83FF-5443-4A84-8407-6676F4AF9CD7}">
      <dgm:prSet/>
      <dgm:spPr/>
      <dgm:t>
        <a:bodyPr/>
        <a:lstStyle/>
        <a:p>
          <a:endParaRPr lang="pt-BR"/>
        </a:p>
      </dgm:t>
    </dgm:pt>
    <dgm:pt modelId="{439B4459-CBAC-482C-86D0-7A5F64DCBC50}" type="sibTrans" cxnId="{516C83FF-5443-4A84-8407-6676F4AF9CD7}">
      <dgm:prSet/>
      <dgm:spPr/>
      <dgm:t>
        <a:bodyPr/>
        <a:lstStyle/>
        <a:p>
          <a:endParaRPr lang="pt-BR"/>
        </a:p>
      </dgm:t>
    </dgm:pt>
    <dgm:pt modelId="{BEA44C51-CEC0-4D16-8E79-6493A0D302D2}">
      <dgm:prSet/>
      <dgm:spPr/>
      <dgm:t>
        <a:bodyPr/>
        <a:lstStyle/>
        <a:p>
          <a:r>
            <a:rPr lang="pt-BR" dirty="0" smtClean="0"/>
            <a:t>Penalidades</a:t>
          </a:r>
        </a:p>
      </dgm:t>
    </dgm:pt>
    <dgm:pt modelId="{6A87A2A1-A76D-4B71-BD86-DC65E24E4EFB}" type="parTrans" cxnId="{172FBA93-6B89-4C10-B516-E2BF9D623A60}">
      <dgm:prSet/>
      <dgm:spPr/>
      <dgm:t>
        <a:bodyPr/>
        <a:lstStyle/>
        <a:p>
          <a:endParaRPr lang="pt-BR"/>
        </a:p>
      </dgm:t>
    </dgm:pt>
    <dgm:pt modelId="{512E2E4F-274F-4BA7-8301-945B37DEF78B}" type="sibTrans" cxnId="{172FBA93-6B89-4C10-B516-E2BF9D623A60}">
      <dgm:prSet/>
      <dgm:spPr/>
      <dgm:t>
        <a:bodyPr/>
        <a:lstStyle/>
        <a:p>
          <a:endParaRPr lang="pt-BR"/>
        </a:p>
      </dgm:t>
    </dgm:pt>
    <dgm:pt modelId="{0D84E45F-39A8-497A-86D4-B980A810B99C}">
      <dgm:prSet/>
      <dgm:spPr/>
      <dgm:t>
        <a:bodyPr/>
        <a:lstStyle/>
        <a:p>
          <a:r>
            <a:rPr lang="pt-BR" dirty="0" smtClean="0"/>
            <a:t>Ciência do infrator</a:t>
          </a:r>
        </a:p>
      </dgm:t>
    </dgm:pt>
    <dgm:pt modelId="{1703E758-98B3-4BC7-8127-5BEF24A25339}" type="parTrans" cxnId="{0C2C541E-EE87-4973-8C2F-17ED84E24336}">
      <dgm:prSet/>
      <dgm:spPr/>
      <dgm:t>
        <a:bodyPr/>
        <a:lstStyle/>
        <a:p>
          <a:endParaRPr lang="pt-BR"/>
        </a:p>
      </dgm:t>
    </dgm:pt>
    <dgm:pt modelId="{38E5FF8C-7D6B-4461-9C5C-599F2D716E2C}" type="sibTrans" cxnId="{0C2C541E-EE87-4973-8C2F-17ED84E24336}">
      <dgm:prSet/>
      <dgm:spPr/>
      <dgm:t>
        <a:bodyPr/>
        <a:lstStyle/>
        <a:p>
          <a:endParaRPr lang="pt-BR"/>
        </a:p>
      </dgm:t>
    </dgm:pt>
    <dgm:pt modelId="{20DE4A88-B77E-404D-99EF-D462EED4FDAB}">
      <dgm:prSet/>
      <dgm:spPr/>
      <dgm:t>
        <a:bodyPr/>
        <a:lstStyle/>
        <a:p>
          <a:r>
            <a:rPr lang="pt-BR" dirty="0" smtClean="0"/>
            <a:t>Prazo e local para interposição de Defesa Administrativa</a:t>
          </a:r>
        </a:p>
      </dgm:t>
    </dgm:pt>
    <dgm:pt modelId="{1C93D278-893C-43A5-BA52-64CE22D2AB3E}" type="parTrans" cxnId="{1838C1FD-3738-4AFF-9F61-F10DE0F3197D}">
      <dgm:prSet/>
      <dgm:spPr/>
      <dgm:t>
        <a:bodyPr/>
        <a:lstStyle/>
        <a:p>
          <a:endParaRPr lang="pt-BR"/>
        </a:p>
      </dgm:t>
    </dgm:pt>
    <dgm:pt modelId="{0505D558-148E-43F4-AA6A-A1CC619C2A04}" type="sibTrans" cxnId="{1838C1FD-3738-4AFF-9F61-F10DE0F3197D}">
      <dgm:prSet/>
      <dgm:spPr/>
      <dgm:t>
        <a:bodyPr/>
        <a:lstStyle/>
        <a:p>
          <a:endParaRPr lang="pt-BR"/>
        </a:p>
      </dgm:t>
    </dgm:pt>
    <dgm:pt modelId="{5E5D6761-0504-49BE-A7DC-386AE7E1CED4}">
      <dgm:prSet/>
      <dgm:spPr/>
      <dgm:t>
        <a:bodyPr/>
        <a:lstStyle/>
        <a:p>
          <a:r>
            <a:rPr lang="pt-BR" smtClean="0"/>
            <a:t>Identificação e assinatura do AFFA autuante</a:t>
          </a:r>
        </a:p>
      </dgm:t>
    </dgm:pt>
    <dgm:pt modelId="{7FD45A8D-911B-4C34-BDFF-063343FF9173}" type="parTrans" cxnId="{9462CDFF-0CAA-48D1-A583-45CFFCEA9822}">
      <dgm:prSet/>
      <dgm:spPr/>
      <dgm:t>
        <a:bodyPr/>
        <a:lstStyle/>
        <a:p>
          <a:endParaRPr lang="pt-BR"/>
        </a:p>
      </dgm:t>
    </dgm:pt>
    <dgm:pt modelId="{67AC8A49-F039-4628-8AC5-73AF8435A5AF}" type="sibTrans" cxnId="{9462CDFF-0CAA-48D1-A583-45CFFCEA9822}">
      <dgm:prSet/>
      <dgm:spPr/>
      <dgm:t>
        <a:bodyPr/>
        <a:lstStyle/>
        <a:p>
          <a:endParaRPr lang="pt-BR"/>
        </a:p>
      </dgm:t>
    </dgm:pt>
    <dgm:pt modelId="{08A2DCB3-8E2C-4514-AD69-219893C021F4}" type="pres">
      <dgm:prSet presAssocID="{E3A54E09-2617-4B5B-858A-7C61427A792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2C1CB66-7454-4B18-8E9F-CA17FFBB0940}" type="pres">
      <dgm:prSet presAssocID="{178B2F82-F0B9-4552-BF3C-26088FA696F0}" presName="comp" presStyleCnt="0"/>
      <dgm:spPr/>
    </dgm:pt>
    <dgm:pt modelId="{BBF62A4D-A940-4BC4-B106-B4FF88E51E02}" type="pres">
      <dgm:prSet presAssocID="{178B2F82-F0B9-4552-BF3C-26088FA696F0}" presName="box" presStyleLbl="node1" presStyleIdx="0" presStyleCnt="10"/>
      <dgm:spPr/>
      <dgm:t>
        <a:bodyPr/>
        <a:lstStyle/>
        <a:p>
          <a:endParaRPr lang="pt-BR"/>
        </a:p>
      </dgm:t>
    </dgm:pt>
    <dgm:pt modelId="{744A915B-06C1-42D6-BCEE-D0873CE059CE}" type="pres">
      <dgm:prSet presAssocID="{178B2F82-F0B9-4552-BF3C-26088FA696F0}" presName="img" presStyleLbl="fgImgPlace1" presStyleIdx="0" presStyleCnt="10"/>
      <dgm:spPr>
        <a:prstGeom prst="rightArrow">
          <a:avLst/>
        </a:prstGeom>
        <a:solidFill>
          <a:schemeClr val="accent4">
            <a:lumMod val="75000"/>
          </a:schemeClr>
        </a:solidFill>
      </dgm:spPr>
    </dgm:pt>
    <dgm:pt modelId="{A5240434-348C-45AE-80DA-B8758E2B20A8}" type="pres">
      <dgm:prSet presAssocID="{178B2F82-F0B9-4552-BF3C-26088FA696F0}" presName="text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58C83E-FF8F-48D3-8FEC-5EA0E30CC9AB}" type="pres">
      <dgm:prSet presAssocID="{055F9AA8-31CD-4E41-BB54-92C590F08583}" presName="spacer" presStyleCnt="0"/>
      <dgm:spPr/>
    </dgm:pt>
    <dgm:pt modelId="{A83DB961-26D3-4B60-8279-4C56ECF971C4}" type="pres">
      <dgm:prSet presAssocID="{4196D840-D963-4D99-977B-B21F1BC4936C}" presName="comp" presStyleCnt="0"/>
      <dgm:spPr/>
    </dgm:pt>
    <dgm:pt modelId="{888E9B9D-C697-49E5-AA9C-47955406F4BA}" type="pres">
      <dgm:prSet presAssocID="{4196D840-D963-4D99-977B-B21F1BC4936C}" presName="box" presStyleLbl="node1" presStyleIdx="1" presStyleCnt="10"/>
      <dgm:spPr/>
      <dgm:t>
        <a:bodyPr/>
        <a:lstStyle/>
        <a:p>
          <a:endParaRPr lang="pt-BR"/>
        </a:p>
      </dgm:t>
    </dgm:pt>
    <dgm:pt modelId="{FF9AC0C1-E29F-48FC-94C1-81AF3FF904B1}" type="pres">
      <dgm:prSet presAssocID="{4196D840-D963-4D99-977B-B21F1BC4936C}" presName="img" presStyleLbl="fgImgPlace1" presStyleIdx="1" presStyleCnt="10"/>
      <dgm:spPr>
        <a:prstGeom prst="rightArrow">
          <a:avLst/>
        </a:prstGeom>
        <a:solidFill>
          <a:schemeClr val="accent4">
            <a:lumMod val="75000"/>
          </a:schemeClr>
        </a:solidFill>
      </dgm:spPr>
    </dgm:pt>
    <dgm:pt modelId="{C99D462C-B89B-41EB-BC10-96C248E5BFA1}" type="pres">
      <dgm:prSet presAssocID="{4196D840-D963-4D99-977B-B21F1BC4936C}" presName="text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A39AA0-1E1B-4302-8ED7-5E9669DF8C3F}" type="pres">
      <dgm:prSet presAssocID="{FDC950DE-7712-4E00-A6EA-AF26CB6BA768}" presName="spacer" presStyleCnt="0"/>
      <dgm:spPr/>
    </dgm:pt>
    <dgm:pt modelId="{D09A1405-6883-4FEE-B955-C1B247B8A18B}" type="pres">
      <dgm:prSet presAssocID="{7BB38ABA-CA51-4CC9-B16E-2D7F16AA22CD}" presName="comp" presStyleCnt="0"/>
      <dgm:spPr/>
    </dgm:pt>
    <dgm:pt modelId="{6C83DE55-7E48-4739-8DE2-02560790516B}" type="pres">
      <dgm:prSet presAssocID="{7BB38ABA-CA51-4CC9-B16E-2D7F16AA22CD}" presName="box" presStyleLbl="node1" presStyleIdx="2" presStyleCnt="10"/>
      <dgm:spPr/>
      <dgm:t>
        <a:bodyPr/>
        <a:lstStyle/>
        <a:p>
          <a:endParaRPr lang="pt-BR"/>
        </a:p>
      </dgm:t>
    </dgm:pt>
    <dgm:pt modelId="{5FA4A367-FADF-44C5-BF10-2952EB4C223E}" type="pres">
      <dgm:prSet presAssocID="{7BB38ABA-CA51-4CC9-B16E-2D7F16AA22CD}" presName="img" presStyleLbl="fgImgPlace1" presStyleIdx="2" presStyleCnt="10"/>
      <dgm:spPr>
        <a:prstGeom prst="rightArrow">
          <a:avLst/>
        </a:prstGeom>
        <a:solidFill>
          <a:schemeClr val="accent4">
            <a:lumMod val="75000"/>
          </a:schemeClr>
        </a:solidFill>
      </dgm:spPr>
    </dgm:pt>
    <dgm:pt modelId="{1C843159-8A18-4D0C-98B3-6E3E7B71B83C}" type="pres">
      <dgm:prSet presAssocID="{7BB38ABA-CA51-4CC9-B16E-2D7F16AA22CD}" presName="text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A36107-1CD5-40E6-AA2A-CFD665EDA98C}" type="pres">
      <dgm:prSet presAssocID="{D1BCA127-2415-4D52-9CC3-41CFF0ADB1BB}" presName="spacer" presStyleCnt="0"/>
      <dgm:spPr/>
    </dgm:pt>
    <dgm:pt modelId="{4D8271A7-45E6-4E0A-B9A4-B37145E09844}" type="pres">
      <dgm:prSet presAssocID="{2A17C869-6CB8-4293-8740-DF2A52FDD09E}" presName="comp" presStyleCnt="0"/>
      <dgm:spPr/>
    </dgm:pt>
    <dgm:pt modelId="{998C5E14-E29D-4B5E-BDF5-382F5C04D9EF}" type="pres">
      <dgm:prSet presAssocID="{2A17C869-6CB8-4293-8740-DF2A52FDD09E}" presName="box" presStyleLbl="node1" presStyleIdx="3" presStyleCnt="10"/>
      <dgm:spPr/>
      <dgm:t>
        <a:bodyPr/>
        <a:lstStyle/>
        <a:p>
          <a:endParaRPr lang="pt-BR"/>
        </a:p>
      </dgm:t>
    </dgm:pt>
    <dgm:pt modelId="{5E6F18F4-32BB-4B4D-82BA-151B4B865DD7}" type="pres">
      <dgm:prSet presAssocID="{2A17C869-6CB8-4293-8740-DF2A52FDD09E}" presName="img" presStyleLbl="fgImgPlace1" presStyleIdx="3" presStyleCnt="10"/>
      <dgm:spPr>
        <a:prstGeom prst="rightArrow">
          <a:avLst/>
        </a:prstGeom>
        <a:solidFill>
          <a:schemeClr val="accent4">
            <a:lumMod val="75000"/>
          </a:schemeClr>
        </a:solidFill>
      </dgm:spPr>
    </dgm:pt>
    <dgm:pt modelId="{7F2A70B1-01CD-451E-BEB7-CC021F3715F2}" type="pres">
      <dgm:prSet presAssocID="{2A17C869-6CB8-4293-8740-DF2A52FDD09E}" presName="text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EBFBF6-FBDD-4762-B06F-ADE40E92336E}" type="pres">
      <dgm:prSet presAssocID="{78F1EF61-C834-4D55-94E6-5E317E383339}" presName="spacer" presStyleCnt="0"/>
      <dgm:spPr/>
    </dgm:pt>
    <dgm:pt modelId="{49ED02D2-D843-4E0B-855F-4E986BA84DCF}" type="pres">
      <dgm:prSet presAssocID="{0E7F556E-F0D7-4E40-B1FA-9E99D82A58B6}" presName="comp" presStyleCnt="0"/>
      <dgm:spPr/>
    </dgm:pt>
    <dgm:pt modelId="{077CDCCA-266A-4188-8493-BB64106AC639}" type="pres">
      <dgm:prSet presAssocID="{0E7F556E-F0D7-4E40-B1FA-9E99D82A58B6}" presName="box" presStyleLbl="node1" presStyleIdx="4" presStyleCnt="10"/>
      <dgm:spPr/>
      <dgm:t>
        <a:bodyPr/>
        <a:lstStyle/>
        <a:p>
          <a:endParaRPr lang="pt-BR"/>
        </a:p>
      </dgm:t>
    </dgm:pt>
    <dgm:pt modelId="{44C612C9-64DD-4686-8B30-AF9CB595246E}" type="pres">
      <dgm:prSet presAssocID="{0E7F556E-F0D7-4E40-B1FA-9E99D82A58B6}" presName="img" presStyleLbl="fgImgPlace1" presStyleIdx="4" presStyleCnt="10"/>
      <dgm:spPr>
        <a:prstGeom prst="rightArrow">
          <a:avLst/>
        </a:prstGeom>
        <a:solidFill>
          <a:schemeClr val="accent4">
            <a:lumMod val="75000"/>
          </a:schemeClr>
        </a:solidFill>
      </dgm:spPr>
    </dgm:pt>
    <dgm:pt modelId="{2910CA24-5D99-41AB-8CD5-68DF0C833BE5}" type="pres">
      <dgm:prSet presAssocID="{0E7F556E-F0D7-4E40-B1FA-9E99D82A58B6}" presName="text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DBDEF7-783B-4737-9405-38B78986E6C8}" type="pres">
      <dgm:prSet presAssocID="{B5E6CB10-B816-44B7-AC66-D73495A6D0E1}" presName="spacer" presStyleCnt="0"/>
      <dgm:spPr/>
    </dgm:pt>
    <dgm:pt modelId="{F8B3775C-46AC-49A2-A568-844110AE2B3A}" type="pres">
      <dgm:prSet presAssocID="{6D0A50D6-1B42-4FA3-BEAE-75751129C05E}" presName="comp" presStyleCnt="0"/>
      <dgm:spPr/>
    </dgm:pt>
    <dgm:pt modelId="{B2FA1E2B-2180-4E2C-BBE6-2E426329A1F5}" type="pres">
      <dgm:prSet presAssocID="{6D0A50D6-1B42-4FA3-BEAE-75751129C05E}" presName="box" presStyleLbl="node1" presStyleIdx="5" presStyleCnt="10"/>
      <dgm:spPr/>
      <dgm:t>
        <a:bodyPr/>
        <a:lstStyle/>
        <a:p>
          <a:endParaRPr lang="pt-BR"/>
        </a:p>
      </dgm:t>
    </dgm:pt>
    <dgm:pt modelId="{D682A096-F838-4781-A394-17C35E25FEC3}" type="pres">
      <dgm:prSet presAssocID="{6D0A50D6-1B42-4FA3-BEAE-75751129C05E}" presName="img" presStyleLbl="fgImgPlace1" presStyleIdx="5" presStyleCnt="10"/>
      <dgm:spPr>
        <a:prstGeom prst="rightArrow">
          <a:avLst/>
        </a:prstGeom>
        <a:solidFill>
          <a:schemeClr val="accent4">
            <a:lumMod val="75000"/>
          </a:schemeClr>
        </a:solidFill>
      </dgm:spPr>
    </dgm:pt>
    <dgm:pt modelId="{7EC0D6FD-161A-46D0-A867-EB18ED7E53AF}" type="pres">
      <dgm:prSet presAssocID="{6D0A50D6-1B42-4FA3-BEAE-75751129C05E}" presName="text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1E3C06-7C68-4756-A3C6-01B017737C67}" type="pres">
      <dgm:prSet presAssocID="{439B4459-CBAC-482C-86D0-7A5F64DCBC50}" presName="spacer" presStyleCnt="0"/>
      <dgm:spPr/>
    </dgm:pt>
    <dgm:pt modelId="{C788030F-5DC1-4B94-A69D-22B9751BFAFD}" type="pres">
      <dgm:prSet presAssocID="{BEA44C51-CEC0-4D16-8E79-6493A0D302D2}" presName="comp" presStyleCnt="0"/>
      <dgm:spPr/>
    </dgm:pt>
    <dgm:pt modelId="{AA303760-B9D0-411C-ADAF-D413CD534E04}" type="pres">
      <dgm:prSet presAssocID="{BEA44C51-CEC0-4D16-8E79-6493A0D302D2}" presName="box" presStyleLbl="node1" presStyleIdx="6" presStyleCnt="10"/>
      <dgm:spPr/>
      <dgm:t>
        <a:bodyPr/>
        <a:lstStyle/>
        <a:p>
          <a:endParaRPr lang="pt-BR"/>
        </a:p>
      </dgm:t>
    </dgm:pt>
    <dgm:pt modelId="{612CA14B-81AE-4392-9150-1F0B6C0283DB}" type="pres">
      <dgm:prSet presAssocID="{BEA44C51-CEC0-4D16-8E79-6493A0D302D2}" presName="img" presStyleLbl="fgImgPlace1" presStyleIdx="6" presStyleCnt="10"/>
      <dgm:spPr>
        <a:prstGeom prst="rightArrow">
          <a:avLst/>
        </a:prstGeom>
        <a:solidFill>
          <a:schemeClr val="accent4">
            <a:lumMod val="75000"/>
          </a:schemeClr>
        </a:solidFill>
      </dgm:spPr>
    </dgm:pt>
    <dgm:pt modelId="{324573C2-A849-4CCF-A627-89CCBB21568A}" type="pres">
      <dgm:prSet presAssocID="{BEA44C51-CEC0-4D16-8E79-6493A0D302D2}" presName="text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F039DA-602D-4AB4-8B0C-D273C1AF3914}" type="pres">
      <dgm:prSet presAssocID="{512E2E4F-274F-4BA7-8301-945B37DEF78B}" presName="spacer" presStyleCnt="0"/>
      <dgm:spPr/>
    </dgm:pt>
    <dgm:pt modelId="{C9DFE223-48B7-4F40-BE18-AE71F1F75852}" type="pres">
      <dgm:prSet presAssocID="{20DE4A88-B77E-404D-99EF-D462EED4FDAB}" presName="comp" presStyleCnt="0"/>
      <dgm:spPr/>
    </dgm:pt>
    <dgm:pt modelId="{69E24460-CA29-4A11-971F-F071716622F1}" type="pres">
      <dgm:prSet presAssocID="{20DE4A88-B77E-404D-99EF-D462EED4FDAB}" presName="box" presStyleLbl="node1" presStyleIdx="7" presStyleCnt="10"/>
      <dgm:spPr/>
      <dgm:t>
        <a:bodyPr/>
        <a:lstStyle/>
        <a:p>
          <a:endParaRPr lang="pt-BR"/>
        </a:p>
      </dgm:t>
    </dgm:pt>
    <dgm:pt modelId="{7FB5ACAD-8275-4A59-82DE-962B50E185D8}" type="pres">
      <dgm:prSet presAssocID="{20DE4A88-B77E-404D-99EF-D462EED4FDAB}" presName="img" presStyleLbl="fgImgPlace1" presStyleIdx="7" presStyleCnt="10"/>
      <dgm:spPr>
        <a:prstGeom prst="rightArrow">
          <a:avLst/>
        </a:prstGeom>
        <a:solidFill>
          <a:schemeClr val="accent4">
            <a:lumMod val="75000"/>
          </a:schemeClr>
        </a:solidFill>
      </dgm:spPr>
    </dgm:pt>
    <dgm:pt modelId="{81E6B73C-6000-4DE1-AE98-F9310A615828}" type="pres">
      <dgm:prSet presAssocID="{20DE4A88-B77E-404D-99EF-D462EED4FDAB}" presName="text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F9E241-FD75-48A0-B281-9D53CADDE880}" type="pres">
      <dgm:prSet presAssocID="{0505D558-148E-43F4-AA6A-A1CC619C2A04}" presName="spacer" presStyleCnt="0"/>
      <dgm:spPr/>
    </dgm:pt>
    <dgm:pt modelId="{F3530513-5772-4B1D-BBAF-236379834314}" type="pres">
      <dgm:prSet presAssocID="{0D84E45F-39A8-497A-86D4-B980A810B99C}" presName="comp" presStyleCnt="0"/>
      <dgm:spPr/>
    </dgm:pt>
    <dgm:pt modelId="{31AEE102-850C-481A-860B-36E77424DA05}" type="pres">
      <dgm:prSet presAssocID="{0D84E45F-39A8-497A-86D4-B980A810B99C}" presName="box" presStyleLbl="node1" presStyleIdx="8" presStyleCnt="10"/>
      <dgm:spPr/>
      <dgm:t>
        <a:bodyPr/>
        <a:lstStyle/>
        <a:p>
          <a:endParaRPr lang="pt-BR"/>
        </a:p>
      </dgm:t>
    </dgm:pt>
    <dgm:pt modelId="{167C752C-332C-42DD-98E5-682055EA0F4E}" type="pres">
      <dgm:prSet presAssocID="{0D84E45F-39A8-497A-86D4-B980A810B99C}" presName="img" presStyleLbl="fgImgPlace1" presStyleIdx="8" presStyleCnt="10"/>
      <dgm:spPr>
        <a:prstGeom prst="rightArrow">
          <a:avLst/>
        </a:prstGeom>
        <a:solidFill>
          <a:schemeClr val="accent4">
            <a:lumMod val="75000"/>
          </a:schemeClr>
        </a:solidFill>
      </dgm:spPr>
    </dgm:pt>
    <dgm:pt modelId="{D602DC09-289F-4A5A-AFAC-1AD614F7C81A}" type="pres">
      <dgm:prSet presAssocID="{0D84E45F-39A8-497A-86D4-B980A810B99C}" presName="text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2ACB79-FA11-4B41-AF08-9B9ADF0705E0}" type="pres">
      <dgm:prSet presAssocID="{38E5FF8C-7D6B-4461-9C5C-599F2D716E2C}" presName="spacer" presStyleCnt="0"/>
      <dgm:spPr/>
    </dgm:pt>
    <dgm:pt modelId="{851FD052-D81F-4EFA-A338-FFDCD0A86F96}" type="pres">
      <dgm:prSet presAssocID="{5E5D6761-0504-49BE-A7DC-386AE7E1CED4}" presName="comp" presStyleCnt="0"/>
      <dgm:spPr/>
    </dgm:pt>
    <dgm:pt modelId="{9DF3E6D3-C3F3-425D-A41A-A051771EFFAA}" type="pres">
      <dgm:prSet presAssocID="{5E5D6761-0504-49BE-A7DC-386AE7E1CED4}" presName="box" presStyleLbl="node1" presStyleIdx="9" presStyleCnt="10"/>
      <dgm:spPr/>
      <dgm:t>
        <a:bodyPr/>
        <a:lstStyle/>
        <a:p>
          <a:endParaRPr lang="pt-BR"/>
        </a:p>
      </dgm:t>
    </dgm:pt>
    <dgm:pt modelId="{34EC297E-1038-4659-B66B-9213E9BE978A}" type="pres">
      <dgm:prSet presAssocID="{5E5D6761-0504-49BE-A7DC-386AE7E1CED4}" presName="img" presStyleLbl="fgImgPlace1" presStyleIdx="9" presStyleCnt="10"/>
      <dgm:spPr>
        <a:prstGeom prst="rightArrow">
          <a:avLst/>
        </a:prstGeom>
        <a:solidFill>
          <a:schemeClr val="accent4">
            <a:lumMod val="75000"/>
          </a:schemeClr>
        </a:solidFill>
      </dgm:spPr>
    </dgm:pt>
    <dgm:pt modelId="{BD5830CD-95FC-480E-BA88-ED9DFFE238D4}" type="pres">
      <dgm:prSet presAssocID="{5E5D6761-0504-49BE-A7DC-386AE7E1CED4}" presName="text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BB1EF57-212B-4928-989B-B93151D0048C}" type="presOf" srcId="{6D0A50D6-1B42-4FA3-BEAE-75751129C05E}" destId="{7EC0D6FD-161A-46D0-A867-EB18ED7E53AF}" srcOrd="1" destOrd="0" presId="urn:microsoft.com/office/officeart/2005/8/layout/vList4"/>
    <dgm:cxn modelId="{455EFDBD-D87F-4EA3-96FF-4FEF159FD237}" type="presOf" srcId="{BEA44C51-CEC0-4D16-8E79-6493A0D302D2}" destId="{AA303760-B9D0-411C-ADAF-D413CD534E04}" srcOrd="0" destOrd="0" presId="urn:microsoft.com/office/officeart/2005/8/layout/vList4"/>
    <dgm:cxn modelId="{A133AEC8-4F82-4B4A-BBAE-21968621B9B5}" type="presOf" srcId="{7BB38ABA-CA51-4CC9-B16E-2D7F16AA22CD}" destId="{6C83DE55-7E48-4739-8DE2-02560790516B}" srcOrd="0" destOrd="0" presId="urn:microsoft.com/office/officeart/2005/8/layout/vList4"/>
    <dgm:cxn modelId="{1838C1FD-3738-4AFF-9F61-F10DE0F3197D}" srcId="{E3A54E09-2617-4B5B-858A-7C61427A7925}" destId="{20DE4A88-B77E-404D-99EF-D462EED4FDAB}" srcOrd="7" destOrd="0" parTransId="{1C93D278-893C-43A5-BA52-64CE22D2AB3E}" sibTransId="{0505D558-148E-43F4-AA6A-A1CC619C2A04}"/>
    <dgm:cxn modelId="{0DE4DA9F-CF96-4FF7-B41A-7F0820CEFC09}" srcId="{E3A54E09-2617-4B5B-858A-7C61427A7925}" destId="{178B2F82-F0B9-4552-BF3C-26088FA696F0}" srcOrd="0" destOrd="0" parTransId="{DB283343-E0B4-48AB-B23A-B817B82D947B}" sibTransId="{055F9AA8-31CD-4E41-BB54-92C590F08583}"/>
    <dgm:cxn modelId="{96FBB10A-AA0D-48AA-AFC7-88AEB17ADB86}" type="presOf" srcId="{4196D840-D963-4D99-977B-B21F1BC4936C}" destId="{888E9B9D-C697-49E5-AA9C-47955406F4BA}" srcOrd="0" destOrd="0" presId="urn:microsoft.com/office/officeart/2005/8/layout/vList4"/>
    <dgm:cxn modelId="{FBA36947-A0D5-4EE9-AA91-0E29DC2B66F2}" type="presOf" srcId="{E3A54E09-2617-4B5B-858A-7C61427A7925}" destId="{08A2DCB3-8E2C-4514-AD69-219893C021F4}" srcOrd="0" destOrd="0" presId="urn:microsoft.com/office/officeart/2005/8/layout/vList4"/>
    <dgm:cxn modelId="{8B86A58A-A75F-4676-82A4-7B7D71C90535}" type="presOf" srcId="{178B2F82-F0B9-4552-BF3C-26088FA696F0}" destId="{BBF62A4D-A940-4BC4-B106-B4FF88E51E02}" srcOrd="0" destOrd="0" presId="urn:microsoft.com/office/officeart/2005/8/layout/vList4"/>
    <dgm:cxn modelId="{9462CDFF-0CAA-48D1-A583-45CFFCEA9822}" srcId="{E3A54E09-2617-4B5B-858A-7C61427A7925}" destId="{5E5D6761-0504-49BE-A7DC-386AE7E1CED4}" srcOrd="9" destOrd="0" parTransId="{7FD45A8D-911B-4C34-BDFF-063343FF9173}" sibTransId="{67AC8A49-F039-4628-8AC5-73AF8435A5AF}"/>
    <dgm:cxn modelId="{F73F0AF2-039B-487D-B846-E516768E5CE8}" srcId="{E3A54E09-2617-4B5B-858A-7C61427A7925}" destId="{4196D840-D963-4D99-977B-B21F1BC4936C}" srcOrd="1" destOrd="0" parTransId="{70E6D34C-A1F1-4B56-B519-5D0F9808FA0B}" sibTransId="{FDC950DE-7712-4E00-A6EA-AF26CB6BA768}"/>
    <dgm:cxn modelId="{6DBB3425-08FB-4C48-8802-5E4AFE81B0C4}" type="presOf" srcId="{5E5D6761-0504-49BE-A7DC-386AE7E1CED4}" destId="{BD5830CD-95FC-480E-BA88-ED9DFFE238D4}" srcOrd="1" destOrd="0" presId="urn:microsoft.com/office/officeart/2005/8/layout/vList4"/>
    <dgm:cxn modelId="{8E029B20-E5BD-4354-B349-4CDE47267F20}" srcId="{E3A54E09-2617-4B5B-858A-7C61427A7925}" destId="{2A17C869-6CB8-4293-8740-DF2A52FDD09E}" srcOrd="3" destOrd="0" parTransId="{B9C1784A-CFAE-4936-9D3A-DDF78F020DDA}" sibTransId="{78F1EF61-C834-4D55-94E6-5E317E383339}"/>
    <dgm:cxn modelId="{9290E404-BBB3-4E95-B869-073E98583486}" type="presOf" srcId="{2A17C869-6CB8-4293-8740-DF2A52FDD09E}" destId="{7F2A70B1-01CD-451E-BEB7-CC021F3715F2}" srcOrd="1" destOrd="0" presId="urn:microsoft.com/office/officeart/2005/8/layout/vList4"/>
    <dgm:cxn modelId="{92B139E4-A3AD-4108-8368-66BEEC159177}" type="presOf" srcId="{0D84E45F-39A8-497A-86D4-B980A810B99C}" destId="{31AEE102-850C-481A-860B-36E77424DA05}" srcOrd="0" destOrd="0" presId="urn:microsoft.com/office/officeart/2005/8/layout/vList4"/>
    <dgm:cxn modelId="{26091376-BC07-4B88-9931-AC6C6E520303}" type="presOf" srcId="{7BB38ABA-CA51-4CC9-B16E-2D7F16AA22CD}" destId="{1C843159-8A18-4D0C-98B3-6E3E7B71B83C}" srcOrd="1" destOrd="0" presId="urn:microsoft.com/office/officeart/2005/8/layout/vList4"/>
    <dgm:cxn modelId="{0C2C541E-EE87-4973-8C2F-17ED84E24336}" srcId="{E3A54E09-2617-4B5B-858A-7C61427A7925}" destId="{0D84E45F-39A8-497A-86D4-B980A810B99C}" srcOrd="8" destOrd="0" parTransId="{1703E758-98B3-4BC7-8127-5BEF24A25339}" sibTransId="{38E5FF8C-7D6B-4461-9C5C-599F2D716E2C}"/>
    <dgm:cxn modelId="{516C83FF-5443-4A84-8407-6676F4AF9CD7}" srcId="{E3A54E09-2617-4B5B-858A-7C61427A7925}" destId="{6D0A50D6-1B42-4FA3-BEAE-75751129C05E}" srcOrd="5" destOrd="0" parTransId="{1B1A60C7-EC4A-401F-B7EF-1C89EC2D0F24}" sibTransId="{439B4459-CBAC-482C-86D0-7A5F64DCBC50}"/>
    <dgm:cxn modelId="{35776450-9FA4-45DE-9DC5-9D66E3EF3E0D}" type="presOf" srcId="{5E5D6761-0504-49BE-A7DC-386AE7E1CED4}" destId="{9DF3E6D3-C3F3-425D-A41A-A051771EFFAA}" srcOrd="0" destOrd="0" presId="urn:microsoft.com/office/officeart/2005/8/layout/vList4"/>
    <dgm:cxn modelId="{82CE9A42-D0AE-4BEE-B5A2-4B1B545D93CA}" type="presOf" srcId="{0D84E45F-39A8-497A-86D4-B980A810B99C}" destId="{D602DC09-289F-4A5A-AFAC-1AD614F7C81A}" srcOrd="1" destOrd="0" presId="urn:microsoft.com/office/officeart/2005/8/layout/vList4"/>
    <dgm:cxn modelId="{172FBA93-6B89-4C10-B516-E2BF9D623A60}" srcId="{E3A54E09-2617-4B5B-858A-7C61427A7925}" destId="{BEA44C51-CEC0-4D16-8E79-6493A0D302D2}" srcOrd="6" destOrd="0" parTransId="{6A87A2A1-A76D-4B71-BD86-DC65E24E4EFB}" sibTransId="{512E2E4F-274F-4BA7-8301-945B37DEF78B}"/>
    <dgm:cxn modelId="{7FCFC10E-456F-4EC7-9592-2710BEB5AD54}" type="presOf" srcId="{178B2F82-F0B9-4552-BF3C-26088FA696F0}" destId="{A5240434-348C-45AE-80DA-B8758E2B20A8}" srcOrd="1" destOrd="0" presId="urn:microsoft.com/office/officeart/2005/8/layout/vList4"/>
    <dgm:cxn modelId="{EB1686C7-075C-4C8A-ABED-AF30F92C7CE8}" type="presOf" srcId="{20DE4A88-B77E-404D-99EF-D462EED4FDAB}" destId="{69E24460-CA29-4A11-971F-F071716622F1}" srcOrd="0" destOrd="0" presId="urn:microsoft.com/office/officeart/2005/8/layout/vList4"/>
    <dgm:cxn modelId="{B2F2E4A2-3F6A-4125-A681-540F3C9CC870}" srcId="{E3A54E09-2617-4B5B-858A-7C61427A7925}" destId="{0E7F556E-F0D7-4E40-B1FA-9E99D82A58B6}" srcOrd="4" destOrd="0" parTransId="{7D54E5C7-2A1F-42DA-A623-EE604B4791F4}" sibTransId="{B5E6CB10-B816-44B7-AC66-D73495A6D0E1}"/>
    <dgm:cxn modelId="{8E0906B7-36AF-4FAA-A953-7691B4FCC781}" type="presOf" srcId="{BEA44C51-CEC0-4D16-8E79-6493A0D302D2}" destId="{324573C2-A849-4CCF-A627-89CCBB21568A}" srcOrd="1" destOrd="0" presId="urn:microsoft.com/office/officeart/2005/8/layout/vList4"/>
    <dgm:cxn modelId="{679CA70D-DFFE-4639-B98F-D7B34921A78B}" type="presOf" srcId="{20DE4A88-B77E-404D-99EF-D462EED4FDAB}" destId="{81E6B73C-6000-4DE1-AE98-F9310A615828}" srcOrd="1" destOrd="0" presId="urn:microsoft.com/office/officeart/2005/8/layout/vList4"/>
    <dgm:cxn modelId="{D688C02C-4C5E-42D7-8263-55AABB89D5E6}" type="presOf" srcId="{6D0A50D6-1B42-4FA3-BEAE-75751129C05E}" destId="{B2FA1E2B-2180-4E2C-BBE6-2E426329A1F5}" srcOrd="0" destOrd="0" presId="urn:microsoft.com/office/officeart/2005/8/layout/vList4"/>
    <dgm:cxn modelId="{2D0C74DB-F264-4D09-897E-1136BD959B8F}" type="presOf" srcId="{0E7F556E-F0D7-4E40-B1FA-9E99D82A58B6}" destId="{2910CA24-5D99-41AB-8CD5-68DF0C833BE5}" srcOrd="1" destOrd="0" presId="urn:microsoft.com/office/officeart/2005/8/layout/vList4"/>
    <dgm:cxn modelId="{B755E030-1FEA-4439-81AB-CADCFF24A5A1}" type="presOf" srcId="{0E7F556E-F0D7-4E40-B1FA-9E99D82A58B6}" destId="{077CDCCA-266A-4188-8493-BB64106AC639}" srcOrd="0" destOrd="0" presId="urn:microsoft.com/office/officeart/2005/8/layout/vList4"/>
    <dgm:cxn modelId="{C9133370-7FEF-4C14-AC44-5EBFB34EC712}" type="presOf" srcId="{4196D840-D963-4D99-977B-B21F1BC4936C}" destId="{C99D462C-B89B-41EB-BC10-96C248E5BFA1}" srcOrd="1" destOrd="0" presId="urn:microsoft.com/office/officeart/2005/8/layout/vList4"/>
    <dgm:cxn modelId="{A41DB741-1763-466A-90DF-11F61455537E}" srcId="{E3A54E09-2617-4B5B-858A-7C61427A7925}" destId="{7BB38ABA-CA51-4CC9-B16E-2D7F16AA22CD}" srcOrd="2" destOrd="0" parTransId="{AD543D7A-C022-4DDA-9940-37E2D0A2F737}" sibTransId="{D1BCA127-2415-4D52-9CC3-41CFF0ADB1BB}"/>
    <dgm:cxn modelId="{BA3CCC86-A841-4507-92A7-EC27BC551D03}" type="presOf" srcId="{2A17C869-6CB8-4293-8740-DF2A52FDD09E}" destId="{998C5E14-E29D-4B5E-BDF5-382F5C04D9EF}" srcOrd="0" destOrd="0" presId="urn:microsoft.com/office/officeart/2005/8/layout/vList4"/>
    <dgm:cxn modelId="{D52CC70B-843C-4E13-9127-9587FC36C593}" type="presParOf" srcId="{08A2DCB3-8E2C-4514-AD69-219893C021F4}" destId="{B2C1CB66-7454-4B18-8E9F-CA17FFBB0940}" srcOrd="0" destOrd="0" presId="urn:microsoft.com/office/officeart/2005/8/layout/vList4"/>
    <dgm:cxn modelId="{62B526EF-8DEE-4362-845D-96524CE86EFB}" type="presParOf" srcId="{B2C1CB66-7454-4B18-8E9F-CA17FFBB0940}" destId="{BBF62A4D-A940-4BC4-B106-B4FF88E51E02}" srcOrd="0" destOrd="0" presId="urn:microsoft.com/office/officeart/2005/8/layout/vList4"/>
    <dgm:cxn modelId="{3950CF98-113B-49E0-883C-9812DDDFFFEA}" type="presParOf" srcId="{B2C1CB66-7454-4B18-8E9F-CA17FFBB0940}" destId="{744A915B-06C1-42D6-BCEE-D0873CE059CE}" srcOrd="1" destOrd="0" presId="urn:microsoft.com/office/officeart/2005/8/layout/vList4"/>
    <dgm:cxn modelId="{55F49E9D-75B9-4B40-8307-BEBE2E6D0DCD}" type="presParOf" srcId="{B2C1CB66-7454-4B18-8E9F-CA17FFBB0940}" destId="{A5240434-348C-45AE-80DA-B8758E2B20A8}" srcOrd="2" destOrd="0" presId="urn:microsoft.com/office/officeart/2005/8/layout/vList4"/>
    <dgm:cxn modelId="{ABEBF5AD-7F94-45B6-9888-D0D93C65AD38}" type="presParOf" srcId="{08A2DCB3-8E2C-4514-AD69-219893C021F4}" destId="{A358C83E-FF8F-48D3-8FEC-5EA0E30CC9AB}" srcOrd="1" destOrd="0" presId="urn:microsoft.com/office/officeart/2005/8/layout/vList4"/>
    <dgm:cxn modelId="{28F4721C-6A19-4FA9-8C79-24E44E91433D}" type="presParOf" srcId="{08A2DCB3-8E2C-4514-AD69-219893C021F4}" destId="{A83DB961-26D3-4B60-8279-4C56ECF971C4}" srcOrd="2" destOrd="0" presId="urn:microsoft.com/office/officeart/2005/8/layout/vList4"/>
    <dgm:cxn modelId="{F11C9422-D0E6-48CF-9296-AE0244FDFAF6}" type="presParOf" srcId="{A83DB961-26D3-4B60-8279-4C56ECF971C4}" destId="{888E9B9D-C697-49E5-AA9C-47955406F4BA}" srcOrd="0" destOrd="0" presId="urn:microsoft.com/office/officeart/2005/8/layout/vList4"/>
    <dgm:cxn modelId="{5A932489-BCFD-460F-971D-4BE87DEB9540}" type="presParOf" srcId="{A83DB961-26D3-4B60-8279-4C56ECF971C4}" destId="{FF9AC0C1-E29F-48FC-94C1-81AF3FF904B1}" srcOrd="1" destOrd="0" presId="urn:microsoft.com/office/officeart/2005/8/layout/vList4"/>
    <dgm:cxn modelId="{D0885424-8A2C-44C2-BD53-8A99DF82FC1B}" type="presParOf" srcId="{A83DB961-26D3-4B60-8279-4C56ECF971C4}" destId="{C99D462C-B89B-41EB-BC10-96C248E5BFA1}" srcOrd="2" destOrd="0" presId="urn:microsoft.com/office/officeart/2005/8/layout/vList4"/>
    <dgm:cxn modelId="{8200176D-2D8B-468E-B9E2-2F1CF0D0ACC5}" type="presParOf" srcId="{08A2DCB3-8E2C-4514-AD69-219893C021F4}" destId="{74A39AA0-1E1B-4302-8ED7-5E9669DF8C3F}" srcOrd="3" destOrd="0" presId="urn:microsoft.com/office/officeart/2005/8/layout/vList4"/>
    <dgm:cxn modelId="{9F96CAF4-1165-4BD1-8D54-491B26E35492}" type="presParOf" srcId="{08A2DCB3-8E2C-4514-AD69-219893C021F4}" destId="{D09A1405-6883-4FEE-B955-C1B247B8A18B}" srcOrd="4" destOrd="0" presId="urn:microsoft.com/office/officeart/2005/8/layout/vList4"/>
    <dgm:cxn modelId="{A8DB21D3-DDD7-49A2-81D6-E2AEC9D8B996}" type="presParOf" srcId="{D09A1405-6883-4FEE-B955-C1B247B8A18B}" destId="{6C83DE55-7E48-4739-8DE2-02560790516B}" srcOrd="0" destOrd="0" presId="urn:microsoft.com/office/officeart/2005/8/layout/vList4"/>
    <dgm:cxn modelId="{2088056C-1B94-4CB6-8483-511CB28FD157}" type="presParOf" srcId="{D09A1405-6883-4FEE-B955-C1B247B8A18B}" destId="{5FA4A367-FADF-44C5-BF10-2952EB4C223E}" srcOrd="1" destOrd="0" presId="urn:microsoft.com/office/officeart/2005/8/layout/vList4"/>
    <dgm:cxn modelId="{F364A35A-8C1D-40BB-BE47-3350C40FA1A1}" type="presParOf" srcId="{D09A1405-6883-4FEE-B955-C1B247B8A18B}" destId="{1C843159-8A18-4D0C-98B3-6E3E7B71B83C}" srcOrd="2" destOrd="0" presId="urn:microsoft.com/office/officeart/2005/8/layout/vList4"/>
    <dgm:cxn modelId="{5B15C818-51A3-49BC-8AED-A9DFF9D06936}" type="presParOf" srcId="{08A2DCB3-8E2C-4514-AD69-219893C021F4}" destId="{E0A36107-1CD5-40E6-AA2A-CFD665EDA98C}" srcOrd="5" destOrd="0" presId="urn:microsoft.com/office/officeart/2005/8/layout/vList4"/>
    <dgm:cxn modelId="{4FC93EB3-1ACF-4609-9387-A4153F7D07A8}" type="presParOf" srcId="{08A2DCB3-8E2C-4514-AD69-219893C021F4}" destId="{4D8271A7-45E6-4E0A-B9A4-B37145E09844}" srcOrd="6" destOrd="0" presId="urn:microsoft.com/office/officeart/2005/8/layout/vList4"/>
    <dgm:cxn modelId="{9B36946D-FAFB-4665-96D3-CB35C4EA6BDF}" type="presParOf" srcId="{4D8271A7-45E6-4E0A-B9A4-B37145E09844}" destId="{998C5E14-E29D-4B5E-BDF5-382F5C04D9EF}" srcOrd="0" destOrd="0" presId="urn:microsoft.com/office/officeart/2005/8/layout/vList4"/>
    <dgm:cxn modelId="{C922A493-3119-4D3A-A1E6-40FEC1A75A7D}" type="presParOf" srcId="{4D8271A7-45E6-4E0A-B9A4-B37145E09844}" destId="{5E6F18F4-32BB-4B4D-82BA-151B4B865DD7}" srcOrd="1" destOrd="0" presId="urn:microsoft.com/office/officeart/2005/8/layout/vList4"/>
    <dgm:cxn modelId="{0F6C945D-8184-4080-8581-29997125AFC1}" type="presParOf" srcId="{4D8271A7-45E6-4E0A-B9A4-B37145E09844}" destId="{7F2A70B1-01CD-451E-BEB7-CC021F3715F2}" srcOrd="2" destOrd="0" presId="urn:microsoft.com/office/officeart/2005/8/layout/vList4"/>
    <dgm:cxn modelId="{1468489B-9885-4F29-BBA7-980450AE5553}" type="presParOf" srcId="{08A2DCB3-8E2C-4514-AD69-219893C021F4}" destId="{15EBFBF6-FBDD-4762-B06F-ADE40E92336E}" srcOrd="7" destOrd="0" presId="urn:microsoft.com/office/officeart/2005/8/layout/vList4"/>
    <dgm:cxn modelId="{944D7270-C587-421B-A0DB-36E81135D928}" type="presParOf" srcId="{08A2DCB3-8E2C-4514-AD69-219893C021F4}" destId="{49ED02D2-D843-4E0B-855F-4E986BA84DCF}" srcOrd="8" destOrd="0" presId="urn:microsoft.com/office/officeart/2005/8/layout/vList4"/>
    <dgm:cxn modelId="{C6C35B6A-259A-46D1-A7D6-48C59873C9C0}" type="presParOf" srcId="{49ED02D2-D843-4E0B-855F-4E986BA84DCF}" destId="{077CDCCA-266A-4188-8493-BB64106AC639}" srcOrd="0" destOrd="0" presId="urn:microsoft.com/office/officeart/2005/8/layout/vList4"/>
    <dgm:cxn modelId="{188E3E85-386B-4C76-98D1-0BD0A7278C60}" type="presParOf" srcId="{49ED02D2-D843-4E0B-855F-4E986BA84DCF}" destId="{44C612C9-64DD-4686-8B30-AF9CB595246E}" srcOrd="1" destOrd="0" presId="urn:microsoft.com/office/officeart/2005/8/layout/vList4"/>
    <dgm:cxn modelId="{23028A32-26D9-40B1-B013-463D1D866DE6}" type="presParOf" srcId="{49ED02D2-D843-4E0B-855F-4E986BA84DCF}" destId="{2910CA24-5D99-41AB-8CD5-68DF0C833BE5}" srcOrd="2" destOrd="0" presId="urn:microsoft.com/office/officeart/2005/8/layout/vList4"/>
    <dgm:cxn modelId="{281D5370-5360-4483-9FDD-0FFCCA9DB56C}" type="presParOf" srcId="{08A2DCB3-8E2C-4514-AD69-219893C021F4}" destId="{37DBDEF7-783B-4737-9405-38B78986E6C8}" srcOrd="9" destOrd="0" presId="urn:microsoft.com/office/officeart/2005/8/layout/vList4"/>
    <dgm:cxn modelId="{25D4C2AE-3B81-46CE-BB75-66D9ADF13CF2}" type="presParOf" srcId="{08A2DCB3-8E2C-4514-AD69-219893C021F4}" destId="{F8B3775C-46AC-49A2-A568-844110AE2B3A}" srcOrd="10" destOrd="0" presId="urn:microsoft.com/office/officeart/2005/8/layout/vList4"/>
    <dgm:cxn modelId="{E6708566-1EBA-457D-B605-0D73616C3741}" type="presParOf" srcId="{F8B3775C-46AC-49A2-A568-844110AE2B3A}" destId="{B2FA1E2B-2180-4E2C-BBE6-2E426329A1F5}" srcOrd="0" destOrd="0" presId="urn:microsoft.com/office/officeart/2005/8/layout/vList4"/>
    <dgm:cxn modelId="{3098C250-D333-4E91-813D-5354D8782541}" type="presParOf" srcId="{F8B3775C-46AC-49A2-A568-844110AE2B3A}" destId="{D682A096-F838-4781-A394-17C35E25FEC3}" srcOrd="1" destOrd="0" presId="urn:microsoft.com/office/officeart/2005/8/layout/vList4"/>
    <dgm:cxn modelId="{414A1F6A-B280-4850-8E00-C6220411D1B3}" type="presParOf" srcId="{F8B3775C-46AC-49A2-A568-844110AE2B3A}" destId="{7EC0D6FD-161A-46D0-A867-EB18ED7E53AF}" srcOrd="2" destOrd="0" presId="urn:microsoft.com/office/officeart/2005/8/layout/vList4"/>
    <dgm:cxn modelId="{5189B1AC-2372-49E3-A1E8-BD03807C5778}" type="presParOf" srcId="{08A2DCB3-8E2C-4514-AD69-219893C021F4}" destId="{4E1E3C06-7C68-4756-A3C6-01B017737C67}" srcOrd="11" destOrd="0" presId="urn:microsoft.com/office/officeart/2005/8/layout/vList4"/>
    <dgm:cxn modelId="{C919FB67-0084-4F9D-ADA3-EB005F0A62DA}" type="presParOf" srcId="{08A2DCB3-8E2C-4514-AD69-219893C021F4}" destId="{C788030F-5DC1-4B94-A69D-22B9751BFAFD}" srcOrd="12" destOrd="0" presId="urn:microsoft.com/office/officeart/2005/8/layout/vList4"/>
    <dgm:cxn modelId="{EFE0295E-97FF-4915-A694-CAA1DEFAAE2E}" type="presParOf" srcId="{C788030F-5DC1-4B94-A69D-22B9751BFAFD}" destId="{AA303760-B9D0-411C-ADAF-D413CD534E04}" srcOrd="0" destOrd="0" presId="urn:microsoft.com/office/officeart/2005/8/layout/vList4"/>
    <dgm:cxn modelId="{78CDC80C-664E-41D6-9D7D-6940A2A69405}" type="presParOf" srcId="{C788030F-5DC1-4B94-A69D-22B9751BFAFD}" destId="{612CA14B-81AE-4392-9150-1F0B6C0283DB}" srcOrd="1" destOrd="0" presId="urn:microsoft.com/office/officeart/2005/8/layout/vList4"/>
    <dgm:cxn modelId="{98AFBD58-8BB9-4A3E-A352-6272BFC227AC}" type="presParOf" srcId="{C788030F-5DC1-4B94-A69D-22B9751BFAFD}" destId="{324573C2-A849-4CCF-A627-89CCBB21568A}" srcOrd="2" destOrd="0" presId="urn:microsoft.com/office/officeart/2005/8/layout/vList4"/>
    <dgm:cxn modelId="{C2DA298E-5DFC-443A-B12A-6203380CDF08}" type="presParOf" srcId="{08A2DCB3-8E2C-4514-AD69-219893C021F4}" destId="{5BF039DA-602D-4AB4-8B0C-D273C1AF3914}" srcOrd="13" destOrd="0" presId="urn:microsoft.com/office/officeart/2005/8/layout/vList4"/>
    <dgm:cxn modelId="{A5954F44-0FBA-47D8-A2FC-81F3F4F66CDA}" type="presParOf" srcId="{08A2DCB3-8E2C-4514-AD69-219893C021F4}" destId="{C9DFE223-48B7-4F40-BE18-AE71F1F75852}" srcOrd="14" destOrd="0" presId="urn:microsoft.com/office/officeart/2005/8/layout/vList4"/>
    <dgm:cxn modelId="{A6CB81EF-56C9-4FE6-9185-8E554CB2D50D}" type="presParOf" srcId="{C9DFE223-48B7-4F40-BE18-AE71F1F75852}" destId="{69E24460-CA29-4A11-971F-F071716622F1}" srcOrd="0" destOrd="0" presId="urn:microsoft.com/office/officeart/2005/8/layout/vList4"/>
    <dgm:cxn modelId="{92F4C9C5-BC03-4C95-A71E-E1B5BD8F2AE3}" type="presParOf" srcId="{C9DFE223-48B7-4F40-BE18-AE71F1F75852}" destId="{7FB5ACAD-8275-4A59-82DE-962B50E185D8}" srcOrd="1" destOrd="0" presId="urn:microsoft.com/office/officeart/2005/8/layout/vList4"/>
    <dgm:cxn modelId="{D3D9C48A-4CB7-4F67-A0AC-5A6111B9EFC8}" type="presParOf" srcId="{C9DFE223-48B7-4F40-BE18-AE71F1F75852}" destId="{81E6B73C-6000-4DE1-AE98-F9310A615828}" srcOrd="2" destOrd="0" presId="urn:microsoft.com/office/officeart/2005/8/layout/vList4"/>
    <dgm:cxn modelId="{99EB4408-E39A-42DF-9592-C12A3A8997E5}" type="presParOf" srcId="{08A2DCB3-8E2C-4514-AD69-219893C021F4}" destId="{6CF9E241-FD75-48A0-B281-9D53CADDE880}" srcOrd="15" destOrd="0" presId="urn:microsoft.com/office/officeart/2005/8/layout/vList4"/>
    <dgm:cxn modelId="{07487B28-5C40-4516-831D-D845FEBFB82D}" type="presParOf" srcId="{08A2DCB3-8E2C-4514-AD69-219893C021F4}" destId="{F3530513-5772-4B1D-BBAF-236379834314}" srcOrd="16" destOrd="0" presId="urn:microsoft.com/office/officeart/2005/8/layout/vList4"/>
    <dgm:cxn modelId="{CF44E542-46D0-467F-B9A3-35DCD75AB09D}" type="presParOf" srcId="{F3530513-5772-4B1D-BBAF-236379834314}" destId="{31AEE102-850C-481A-860B-36E77424DA05}" srcOrd="0" destOrd="0" presId="urn:microsoft.com/office/officeart/2005/8/layout/vList4"/>
    <dgm:cxn modelId="{DFD4A8C5-6332-4A6E-BE5D-FA747EB01230}" type="presParOf" srcId="{F3530513-5772-4B1D-BBAF-236379834314}" destId="{167C752C-332C-42DD-98E5-682055EA0F4E}" srcOrd="1" destOrd="0" presId="urn:microsoft.com/office/officeart/2005/8/layout/vList4"/>
    <dgm:cxn modelId="{7CBAD5FC-486C-4D92-8AF5-A500E600B482}" type="presParOf" srcId="{F3530513-5772-4B1D-BBAF-236379834314}" destId="{D602DC09-289F-4A5A-AFAC-1AD614F7C81A}" srcOrd="2" destOrd="0" presId="urn:microsoft.com/office/officeart/2005/8/layout/vList4"/>
    <dgm:cxn modelId="{82CF9ABC-FEAA-4895-A2EC-D79FA7D9984E}" type="presParOf" srcId="{08A2DCB3-8E2C-4514-AD69-219893C021F4}" destId="{CB2ACB79-FA11-4B41-AF08-9B9ADF0705E0}" srcOrd="17" destOrd="0" presId="urn:microsoft.com/office/officeart/2005/8/layout/vList4"/>
    <dgm:cxn modelId="{53F21775-619D-4408-B0FE-F285D07B07A4}" type="presParOf" srcId="{08A2DCB3-8E2C-4514-AD69-219893C021F4}" destId="{851FD052-D81F-4EFA-A338-FFDCD0A86F96}" srcOrd="18" destOrd="0" presId="urn:microsoft.com/office/officeart/2005/8/layout/vList4"/>
    <dgm:cxn modelId="{51A5B3DB-4F17-4DEE-92F5-9E619C8022BB}" type="presParOf" srcId="{851FD052-D81F-4EFA-A338-FFDCD0A86F96}" destId="{9DF3E6D3-C3F3-425D-A41A-A051771EFFAA}" srcOrd="0" destOrd="0" presId="urn:microsoft.com/office/officeart/2005/8/layout/vList4"/>
    <dgm:cxn modelId="{A986C03B-BEAD-4346-9F3C-E4F0335DEBBE}" type="presParOf" srcId="{851FD052-D81F-4EFA-A338-FFDCD0A86F96}" destId="{34EC297E-1038-4659-B66B-9213E9BE978A}" srcOrd="1" destOrd="0" presId="urn:microsoft.com/office/officeart/2005/8/layout/vList4"/>
    <dgm:cxn modelId="{0AB9E6FE-5ECA-43F0-AD05-84126E44B35E}" type="presParOf" srcId="{851FD052-D81F-4EFA-A338-FFDCD0A86F96}" destId="{BD5830CD-95FC-480E-BA88-ED9DFFE238D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096BD6-1BE4-493C-B882-BFBB78BDFA0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F7E11EB-99B8-43B8-8A78-A4A88B2679D1}">
      <dgm:prSet phldrT="[Texto]"/>
      <dgm:spPr/>
      <dgm:t>
        <a:bodyPr/>
        <a:lstStyle/>
        <a:p>
          <a:r>
            <a:rPr lang="pt-BR" dirty="0" smtClean="0"/>
            <a:t>Ocorre mediante a lavratura do auto de Infração</a:t>
          </a:r>
          <a:endParaRPr lang="pt-BR" dirty="0"/>
        </a:p>
      </dgm:t>
    </dgm:pt>
    <dgm:pt modelId="{12DBF1C4-D62B-404A-A017-06F22D86F60B}" type="parTrans" cxnId="{2B521464-5BA7-4C77-8C5E-5DCA7EA5CCB2}">
      <dgm:prSet/>
      <dgm:spPr/>
      <dgm:t>
        <a:bodyPr/>
        <a:lstStyle/>
        <a:p>
          <a:endParaRPr lang="pt-BR"/>
        </a:p>
      </dgm:t>
    </dgm:pt>
    <dgm:pt modelId="{7AA4CA09-BE87-4D4E-BD0F-723572EAB2A5}" type="sibTrans" cxnId="{2B521464-5BA7-4C77-8C5E-5DCA7EA5CCB2}">
      <dgm:prSet/>
      <dgm:spPr/>
      <dgm:t>
        <a:bodyPr/>
        <a:lstStyle/>
        <a:p>
          <a:endParaRPr lang="pt-BR"/>
        </a:p>
      </dgm:t>
    </dgm:pt>
    <dgm:pt modelId="{DF00D369-21F7-49AD-AD39-36C53CF6938C}">
      <dgm:prSet phldrT="[Texto]"/>
      <dgm:spPr/>
      <dgm:t>
        <a:bodyPr/>
        <a:lstStyle/>
        <a:p>
          <a:r>
            <a:rPr lang="pt-BR" dirty="0" smtClean="0"/>
            <a:t>Sem que haja a notificação, não há instauração válida do processo</a:t>
          </a:r>
          <a:endParaRPr lang="pt-BR" dirty="0"/>
        </a:p>
      </dgm:t>
    </dgm:pt>
    <dgm:pt modelId="{06F35F80-AF3B-4337-AB3C-925CFF70BC70}" type="parTrans" cxnId="{9CF7F5AD-156E-47F1-B03F-1B6AABE33428}">
      <dgm:prSet/>
      <dgm:spPr/>
      <dgm:t>
        <a:bodyPr/>
        <a:lstStyle/>
        <a:p>
          <a:endParaRPr lang="pt-BR"/>
        </a:p>
      </dgm:t>
    </dgm:pt>
    <dgm:pt modelId="{40E3116C-07BC-492B-99FE-B35A75C1E1E1}" type="sibTrans" cxnId="{9CF7F5AD-156E-47F1-B03F-1B6AABE33428}">
      <dgm:prSet/>
      <dgm:spPr/>
      <dgm:t>
        <a:bodyPr/>
        <a:lstStyle/>
        <a:p>
          <a:endParaRPr lang="pt-BR"/>
        </a:p>
      </dgm:t>
    </dgm:pt>
    <dgm:pt modelId="{E5F3A31F-050E-44DF-B13F-07EED015BE82}">
      <dgm:prSet phldrT="[Texto]"/>
      <dgm:spPr/>
      <dgm:t>
        <a:bodyPr/>
        <a:lstStyle/>
        <a:p>
          <a:r>
            <a:rPr lang="pt-BR" dirty="0" smtClean="0"/>
            <a:t>Juntados ao processo os elementos de convicção</a:t>
          </a:r>
          <a:endParaRPr lang="pt-BR" dirty="0"/>
        </a:p>
      </dgm:t>
    </dgm:pt>
    <dgm:pt modelId="{8EACD9EE-5D6B-4DA8-8263-93D14A5B2B6A}" type="parTrans" cxnId="{F8819025-C62D-4CFB-886A-8936A0BD913C}">
      <dgm:prSet/>
      <dgm:spPr/>
      <dgm:t>
        <a:bodyPr/>
        <a:lstStyle/>
        <a:p>
          <a:endParaRPr lang="pt-BR"/>
        </a:p>
      </dgm:t>
    </dgm:pt>
    <dgm:pt modelId="{C9AA03A4-1158-475A-B2B1-9261E5E5A2F7}" type="sibTrans" cxnId="{F8819025-C62D-4CFB-886A-8936A0BD913C}">
      <dgm:prSet/>
      <dgm:spPr/>
      <dgm:t>
        <a:bodyPr/>
        <a:lstStyle/>
        <a:p>
          <a:endParaRPr lang="pt-BR"/>
        </a:p>
      </dgm:t>
    </dgm:pt>
    <dgm:pt modelId="{EB895A4D-7DD9-4884-9E62-64BF97D75F8D}">
      <dgm:prSet/>
      <dgm:spPr/>
      <dgm:t>
        <a:bodyPr/>
        <a:lstStyle/>
        <a:p>
          <a:r>
            <a:rPr lang="pt-BR" dirty="0" smtClean="0"/>
            <a:t>Comprovante de ciência do autuado com data</a:t>
          </a:r>
        </a:p>
      </dgm:t>
    </dgm:pt>
    <dgm:pt modelId="{74E7CCBC-3820-4CEC-9DF6-77A87E609152}" type="parTrans" cxnId="{3FFC90B1-FAB5-468A-A48A-067DF85F78A8}">
      <dgm:prSet/>
      <dgm:spPr/>
      <dgm:t>
        <a:bodyPr/>
        <a:lstStyle/>
        <a:p>
          <a:endParaRPr lang="pt-BR"/>
        </a:p>
      </dgm:t>
    </dgm:pt>
    <dgm:pt modelId="{65017841-44B9-4AFF-9B6A-7444EF96A150}" type="sibTrans" cxnId="{3FFC90B1-FAB5-468A-A48A-067DF85F78A8}">
      <dgm:prSet/>
      <dgm:spPr/>
      <dgm:t>
        <a:bodyPr/>
        <a:lstStyle/>
        <a:p>
          <a:endParaRPr lang="pt-BR"/>
        </a:p>
      </dgm:t>
    </dgm:pt>
    <dgm:pt modelId="{529386A4-4075-42CB-A01D-031EADDF3B24}" type="pres">
      <dgm:prSet presAssocID="{6D096BD6-1BE4-493C-B882-BFBB78BDFA0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1EB79DB0-4E20-4430-AD77-37C7C6180A2B}" type="pres">
      <dgm:prSet presAssocID="{6D096BD6-1BE4-493C-B882-BFBB78BDFA05}" presName="Name1" presStyleCnt="0"/>
      <dgm:spPr/>
    </dgm:pt>
    <dgm:pt modelId="{845B25FD-5D0A-497F-9426-E0F3873D6140}" type="pres">
      <dgm:prSet presAssocID="{6D096BD6-1BE4-493C-B882-BFBB78BDFA05}" presName="cycle" presStyleCnt="0"/>
      <dgm:spPr/>
    </dgm:pt>
    <dgm:pt modelId="{8F9F97D4-D8D1-407D-AB92-3645464DE5BE}" type="pres">
      <dgm:prSet presAssocID="{6D096BD6-1BE4-493C-B882-BFBB78BDFA05}" presName="srcNode" presStyleLbl="node1" presStyleIdx="0" presStyleCnt="4"/>
      <dgm:spPr/>
    </dgm:pt>
    <dgm:pt modelId="{CD7FA926-6149-40E2-942B-24B2AC51EC59}" type="pres">
      <dgm:prSet presAssocID="{6D096BD6-1BE4-493C-B882-BFBB78BDFA05}" presName="conn" presStyleLbl="parChTrans1D2" presStyleIdx="0" presStyleCnt="1"/>
      <dgm:spPr/>
      <dgm:t>
        <a:bodyPr/>
        <a:lstStyle/>
        <a:p>
          <a:endParaRPr lang="pt-BR"/>
        </a:p>
      </dgm:t>
    </dgm:pt>
    <dgm:pt modelId="{D6965C0D-C036-433B-BBE1-F43C3613D5E5}" type="pres">
      <dgm:prSet presAssocID="{6D096BD6-1BE4-493C-B882-BFBB78BDFA05}" presName="extraNode" presStyleLbl="node1" presStyleIdx="0" presStyleCnt="4"/>
      <dgm:spPr/>
    </dgm:pt>
    <dgm:pt modelId="{2FB7644D-8B09-471C-8561-6538A534B46D}" type="pres">
      <dgm:prSet presAssocID="{6D096BD6-1BE4-493C-B882-BFBB78BDFA05}" presName="dstNode" presStyleLbl="node1" presStyleIdx="0" presStyleCnt="4"/>
      <dgm:spPr/>
    </dgm:pt>
    <dgm:pt modelId="{37B4476D-E353-4C0B-B05F-1BCA56029FCA}" type="pres">
      <dgm:prSet presAssocID="{DF7E11EB-99B8-43B8-8A78-A4A88B2679D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36F838-4689-4CA5-9EE4-D71096A05FD1}" type="pres">
      <dgm:prSet presAssocID="{DF7E11EB-99B8-43B8-8A78-A4A88B2679D1}" presName="accent_1" presStyleCnt="0"/>
      <dgm:spPr/>
    </dgm:pt>
    <dgm:pt modelId="{3CFF193B-B20B-41C7-9672-ECAEB8D625FE}" type="pres">
      <dgm:prSet presAssocID="{DF7E11EB-99B8-43B8-8A78-A4A88B2679D1}" presName="accentRepeatNode" presStyleLbl="solidFgAcc1" presStyleIdx="0" presStyleCnt="4"/>
      <dgm:spPr/>
    </dgm:pt>
    <dgm:pt modelId="{3E1DE0EE-210E-4AA4-B080-9EA33A7531C7}" type="pres">
      <dgm:prSet presAssocID="{DF00D369-21F7-49AD-AD39-36C53CF6938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F5C2E4-91BB-4177-BC39-4475A8742B6E}" type="pres">
      <dgm:prSet presAssocID="{DF00D369-21F7-49AD-AD39-36C53CF6938C}" presName="accent_2" presStyleCnt="0"/>
      <dgm:spPr/>
    </dgm:pt>
    <dgm:pt modelId="{786D5E01-F73F-475A-99FF-AD28874C0479}" type="pres">
      <dgm:prSet presAssocID="{DF00D369-21F7-49AD-AD39-36C53CF6938C}" presName="accentRepeatNode" presStyleLbl="solidFgAcc1" presStyleIdx="1" presStyleCnt="4"/>
      <dgm:spPr/>
    </dgm:pt>
    <dgm:pt modelId="{01AB561F-6D20-4CC8-8309-603A8181A888}" type="pres">
      <dgm:prSet presAssocID="{E5F3A31F-050E-44DF-B13F-07EED015BE8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D2073E-4164-4437-8705-D0D3A975E6DE}" type="pres">
      <dgm:prSet presAssocID="{E5F3A31F-050E-44DF-B13F-07EED015BE82}" presName="accent_3" presStyleCnt="0"/>
      <dgm:spPr/>
    </dgm:pt>
    <dgm:pt modelId="{F157F9E6-A681-4075-BF9B-F241D88BDB3D}" type="pres">
      <dgm:prSet presAssocID="{E5F3A31F-050E-44DF-B13F-07EED015BE82}" presName="accentRepeatNode" presStyleLbl="solidFgAcc1" presStyleIdx="2" presStyleCnt="4"/>
      <dgm:spPr/>
    </dgm:pt>
    <dgm:pt modelId="{E7196950-3E58-4BAF-AE82-52F901BF4415}" type="pres">
      <dgm:prSet presAssocID="{EB895A4D-7DD9-4884-9E62-64BF97D75F8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34D836-739A-4576-81C1-D8614EAB38E6}" type="pres">
      <dgm:prSet presAssocID="{EB895A4D-7DD9-4884-9E62-64BF97D75F8D}" presName="accent_4" presStyleCnt="0"/>
      <dgm:spPr/>
    </dgm:pt>
    <dgm:pt modelId="{CA2E9B2C-29BF-4A79-B13D-A129183548BF}" type="pres">
      <dgm:prSet presAssocID="{EB895A4D-7DD9-4884-9E62-64BF97D75F8D}" presName="accentRepeatNode" presStyleLbl="solidFgAcc1" presStyleIdx="3" presStyleCnt="4"/>
      <dgm:spPr/>
    </dgm:pt>
  </dgm:ptLst>
  <dgm:cxnLst>
    <dgm:cxn modelId="{E83955FB-F76B-4F1F-A06E-E6C9EAC2F222}" type="presOf" srcId="{E5F3A31F-050E-44DF-B13F-07EED015BE82}" destId="{01AB561F-6D20-4CC8-8309-603A8181A888}" srcOrd="0" destOrd="0" presId="urn:microsoft.com/office/officeart/2008/layout/VerticalCurvedList"/>
    <dgm:cxn modelId="{F8819025-C62D-4CFB-886A-8936A0BD913C}" srcId="{6D096BD6-1BE4-493C-B882-BFBB78BDFA05}" destId="{E5F3A31F-050E-44DF-B13F-07EED015BE82}" srcOrd="2" destOrd="0" parTransId="{8EACD9EE-5D6B-4DA8-8263-93D14A5B2B6A}" sibTransId="{C9AA03A4-1158-475A-B2B1-9261E5E5A2F7}"/>
    <dgm:cxn modelId="{2B521464-5BA7-4C77-8C5E-5DCA7EA5CCB2}" srcId="{6D096BD6-1BE4-493C-B882-BFBB78BDFA05}" destId="{DF7E11EB-99B8-43B8-8A78-A4A88B2679D1}" srcOrd="0" destOrd="0" parTransId="{12DBF1C4-D62B-404A-A017-06F22D86F60B}" sibTransId="{7AA4CA09-BE87-4D4E-BD0F-723572EAB2A5}"/>
    <dgm:cxn modelId="{FDCF878B-E290-4864-B52D-E5DF78A470DB}" type="presOf" srcId="{7AA4CA09-BE87-4D4E-BD0F-723572EAB2A5}" destId="{CD7FA926-6149-40E2-942B-24B2AC51EC59}" srcOrd="0" destOrd="0" presId="urn:microsoft.com/office/officeart/2008/layout/VerticalCurvedList"/>
    <dgm:cxn modelId="{3FFC90B1-FAB5-468A-A48A-067DF85F78A8}" srcId="{6D096BD6-1BE4-493C-B882-BFBB78BDFA05}" destId="{EB895A4D-7DD9-4884-9E62-64BF97D75F8D}" srcOrd="3" destOrd="0" parTransId="{74E7CCBC-3820-4CEC-9DF6-77A87E609152}" sibTransId="{65017841-44B9-4AFF-9B6A-7444EF96A150}"/>
    <dgm:cxn modelId="{CE50552D-43FC-47E7-A393-51C789E12BAE}" type="presOf" srcId="{DF7E11EB-99B8-43B8-8A78-A4A88B2679D1}" destId="{37B4476D-E353-4C0B-B05F-1BCA56029FCA}" srcOrd="0" destOrd="0" presId="urn:microsoft.com/office/officeart/2008/layout/VerticalCurvedList"/>
    <dgm:cxn modelId="{34D58569-7E17-4DC8-9BB8-F629EAFD6FE4}" type="presOf" srcId="{EB895A4D-7DD9-4884-9E62-64BF97D75F8D}" destId="{E7196950-3E58-4BAF-AE82-52F901BF4415}" srcOrd="0" destOrd="0" presId="urn:microsoft.com/office/officeart/2008/layout/VerticalCurvedList"/>
    <dgm:cxn modelId="{5120A101-4EAD-48B7-9E12-0E003DF65758}" type="presOf" srcId="{6D096BD6-1BE4-493C-B882-BFBB78BDFA05}" destId="{529386A4-4075-42CB-A01D-031EADDF3B24}" srcOrd="0" destOrd="0" presId="urn:microsoft.com/office/officeart/2008/layout/VerticalCurvedList"/>
    <dgm:cxn modelId="{9CF7F5AD-156E-47F1-B03F-1B6AABE33428}" srcId="{6D096BD6-1BE4-493C-B882-BFBB78BDFA05}" destId="{DF00D369-21F7-49AD-AD39-36C53CF6938C}" srcOrd="1" destOrd="0" parTransId="{06F35F80-AF3B-4337-AB3C-925CFF70BC70}" sibTransId="{40E3116C-07BC-492B-99FE-B35A75C1E1E1}"/>
    <dgm:cxn modelId="{D012124A-5706-4A7B-807B-D16C9329CE6F}" type="presOf" srcId="{DF00D369-21F7-49AD-AD39-36C53CF6938C}" destId="{3E1DE0EE-210E-4AA4-B080-9EA33A7531C7}" srcOrd="0" destOrd="0" presId="urn:microsoft.com/office/officeart/2008/layout/VerticalCurvedList"/>
    <dgm:cxn modelId="{B3FCBEF0-BCDF-4588-A3B0-42807936AD86}" type="presParOf" srcId="{529386A4-4075-42CB-A01D-031EADDF3B24}" destId="{1EB79DB0-4E20-4430-AD77-37C7C6180A2B}" srcOrd="0" destOrd="0" presId="urn:microsoft.com/office/officeart/2008/layout/VerticalCurvedList"/>
    <dgm:cxn modelId="{FB4D24E2-264F-4724-A6EA-70946938F01C}" type="presParOf" srcId="{1EB79DB0-4E20-4430-AD77-37C7C6180A2B}" destId="{845B25FD-5D0A-497F-9426-E0F3873D6140}" srcOrd="0" destOrd="0" presId="urn:microsoft.com/office/officeart/2008/layout/VerticalCurvedList"/>
    <dgm:cxn modelId="{F2C5E845-DD1E-4C9E-8911-3D1778DEEE49}" type="presParOf" srcId="{845B25FD-5D0A-497F-9426-E0F3873D6140}" destId="{8F9F97D4-D8D1-407D-AB92-3645464DE5BE}" srcOrd="0" destOrd="0" presId="urn:microsoft.com/office/officeart/2008/layout/VerticalCurvedList"/>
    <dgm:cxn modelId="{3B6F3872-C589-4F9A-80A2-7529BB92868B}" type="presParOf" srcId="{845B25FD-5D0A-497F-9426-E0F3873D6140}" destId="{CD7FA926-6149-40E2-942B-24B2AC51EC59}" srcOrd="1" destOrd="0" presId="urn:microsoft.com/office/officeart/2008/layout/VerticalCurvedList"/>
    <dgm:cxn modelId="{8B9BD3D1-EADA-4FD2-B7FC-0425A0B1BF43}" type="presParOf" srcId="{845B25FD-5D0A-497F-9426-E0F3873D6140}" destId="{D6965C0D-C036-433B-BBE1-F43C3613D5E5}" srcOrd="2" destOrd="0" presId="urn:microsoft.com/office/officeart/2008/layout/VerticalCurvedList"/>
    <dgm:cxn modelId="{585062C9-A6DA-4FF3-A900-B97878FFA008}" type="presParOf" srcId="{845B25FD-5D0A-497F-9426-E0F3873D6140}" destId="{2FB7644D-8B09-471C-8561-6538A534B46D}" srcOrd="3" destOrd="0" presId="urn:microsoft.com/office/officeart/2008/layout/VerticalCurvedList"/>
    <dgm:cxn modelId="{ABCFBBF0-1EC3-4057-855F-035E88EACA47}" type="presParOf" srcId="{1EB79DB0-4E20-4430-AD77-37C7C6180A2B}" destId="{37B4476D-E353-4C0B-B05F-1BCA56029FCA}" srcOrd="1" destOrd="0" presId="urn:microsoft.com/office/officeart/2008/layout/VerticalCurvedList"/>
    <dgm:cxn modelId="{76BFF83E-0479-4092-8199-24074ADCC633}" type="presParOf" srcId="{1EB79DB0-4E20-4430-AD77-37C7C6180A2B}" destId="{7636F838-4689-4CA5-9EE4-D71096A05FD1}" srcOrd="2" destOrd="0" presId="urn:microsoft.com/office/officeart/2008/layout/VerticalCurvedList"/>
    <dgm:cxn modelId="{2D3839DC-AA28-4499-BC33-3DB40B885B1A}" type="presParOf" srcId="{7636F838-4689-4CA5-9EE4-D71096A05FD1}" destId="{3CFF193B-B20B-41C7-9672-ECAEB8D625FE}" srcOrd="0" destOrd="0" presId="urn:microsoft.com/office/officeart/2008/layout/VerticalCurvedList"/>
    <dgm:cxn modelId="{B956BDA4-824F-4BB3-BFDD-67E55158B475}" type="presParOf" srcId="{1EB79DB0-4E20-4430-AD77-37C7C6180A2B}" destId="{3E1DE0EE-210E-4AA4-B080-9EA33A7531C7}" srcOrd="3" destOrd="0" presId="urn:microsoft.com/office/officeart/2008/layout/VerticalCurvedList"/>
    <dgm:cxn modelId="{D94AA011-A6F6-4E6B-A912-964CC6E4CC40}" type="presParOf" srcId="{1EB79DB0-4E20-4430-AD77-37C7C6180A2B}" destId="{C2F5C2E4-91BB-4177-BC39-4475A8742B6E}" srcOrd="4" destOrd="0" presId="urn:microsoft.com/office/officeart/2008/layout/VerticalCurvedList"/>
    <dgm:cxn modelId="{B0F1354B-62A2-43A1-ACD7-32892F1B897B}" type="presParOf" srcId="{C2F5C2E4-91BB-4177-BC39-4475A8742B6E}" destId="{786D5E01-F73F-475A-99FF-AD28874C0479}" srcOrd="0" destOrd="0" presId="urn:microsoft.com/office/officeart/2008/layout/VerticalCurvedList"/>
    <dgm:cxn modelId="{ECE46564-C9B1-4951-A407-0226E4CDEC81}" type="presParOf" srcId="{1EB79DB0-4E20-4430-AD77-37C7C6180A2B}" destId="{01AB561F-6D20-4CC8-8309-603A8181A888}" srcOrd="5" destOrd="0" presId="urn:microsoft.com/office/officeart/2008/layout/VerticalCurvedList"/>
    <dgm:cxn modelId="{490D76AB-59D7-470F-A7AF-6E850C298199}" type="presParOf" srcId="{1EB79DB0-4E20-4430-AD77-37C7C6180A2B}" destId="{93D2073E-4164-4437-8705-D0D3A975E6DE}" srcOrd="6" destOrd="0" presId="urn:microsoft.com/office/officeart/2008/layout/VerticalCurvedList"/>
    <dgm:cxn modelId="{437F7D23-0432-4D12-A5EB-F26C7DA7285C}" type="presParOf" srcId="{93D2073E-4164-4437-8705-D0D3A975E6DE}" destId="{F157F9E6-A681-4075-BF9B-F241D88BDB3D}" srcOrd="0" destOrd="0" presId="urn:microsoft.com/office/officeart/2008/layout/VerticalCurvedList"/>
    <dgm:cxn modelId="{062A7A91-26C3-40E4-9C82-D74079713334}" type="presParOf" srcId="{1EB79DB0-4E20-4430-AD77-37C7C6180A2B}" destId="{E7196950-3E58-4BAF-AE82-52F901BF4415}" srcOrd="7" destOrd="0" presId="urn:microsoft.com/office/officeart/2008/layout/VerticalCurvedList"/>
    <dgm:cxn modelId="{E2B998B8-A675-4A3E-AFEB-C85F752EE50B}" type="presParOf" srcId="{1EB79DB0-4E20-4430-AD77-37C7C6180A2B}" destId="{0134D836-739A-4576-81C1-D8614EAB38E6}" srcOrd="8" destOrd="0" presId="urn:microsoft.com/office/officeart/2008/layout/VerticalCurvedList"/>
    <dgm:cxn modelId="{3CEAAF22-6860-4D22-A9AF-E06789798311}" type="presParOf" srcId="{0134D836-739A-4576-81C1-D8614EAB38E6}" destId="{CA2E9B2C-29BF-4A79-B13D-A129183548B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6CE206-90EC-452D-892C-DF3BEEFAEE44}" type="doc">
      <dgm:prSet loTypeId="urn:microsoft.com/office/officeart/2008/layout/PictureStrip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BD6111D6-7DF0-45E0-81F9-30E26587B601}">
      <dgm:prSet phldrT="[Texto]"/>
      <dgm:spPr/>
      <dgm:t>
        <a:bodyPr/>
        <a:lstStyle/>
        <a:p>
          <a:r>
            <a:rPr lang="pt-BR" dirty="0" smtClean="0"/>
            <a:t>Contagem de prazos</a:t>
          </a:r>
          <a:endParaRPr lang="pt-BR" dirty="0"/>
        </a:p>
      </dgm:t>
    </dgm:pt>
    <dgm:pt modelId="{C0F595BF-EE0F-499A-A873-6C60B8B5B313}" type="parTrans" cxnId="{E8F3F8F5-C043-417B-86F7-877466A7DD6F}">
      <dgm:prSet/>
      <dgm:spPr/>
      <dgm:t>
        <a:bodyPr/>
        <a:lstStyle/>
        <a:p>
          <a:endParaRPr lang="pt-BR"/>
        </a:p>
      </dgm:t>
    </dgm:pt>
    <dgm:pt modelId="{B9FBEA66-1576-4E11-905F-5B8D607C88CB}" type="sibTrans" cxnId="{E8F3F8F5-C043-417B-86F7-877466A7DD6F}">
      <dgm:prSet/>
      <dgm:spPr/>
      <dgm:t>
        <a:bodyPr/>
        <a:lstStyle/>
        <a:p>
          <a:endParaRPr lang="pt-BR"/>
        </a:p>
      </dgm:t>
    </dgm:pt>
    <dgm:pt modelId="{F999EC2E-AA05-4E3C-9EA5-2E9B6964DAB1}">
      <dgm:prSet phldrT="[Texto]"/>
      <dgm:spPr/>
      <dgm:t>
        <a:bodyPr/>
        <a:lstStyle/>
        <a:p>
          <a:r>
            <a:rPr lang="pt-BR" dirty="0" smtClean="0"/>
            <a:t>Prescrição e Interrupção</a:t>
          </a:r>
          <a:endParaRPr lang="pt-BR" dirty="0"/>
        </a:p>
      </dgm:t>
    </dgm:pt>
    <dgm:pt modelId="{069F57B6-1337-48A8-9693-8A71A33509FB}" type="parTrans" cxnId="{336C136E-FDD4-443C-8CC0-B420E5494DD8}">
      <dgm:prSet/>
      <dgm:spPr/>
      <dgm:t>
        <a:bodyPr/>
        <a:lstStyle/>
        <a:p>
          <a:endParaRPr lang="pt-BR"/>
        </a:p>
      </dgm:t>
    </dgm:pt>
    <dgm:pt modelId="{D6EF4A82-3615-4795-B98F-F11FA7B233CD}" type="sibTrans" cxnId="{336C136E-FDD4-443C-8CC0-B420E5494DD8}">
      <dgm:prSet/>
      <dgm:spPr/>
      <dgm:t>
        <a:bodyPr/>
        <a:lstStyle/>
        <a:p>
          <a:endParaRPr lang="pt-BR"/>
        </a:p>
      </dgm:t>
    </dgm:pt>
    <dgm:pt modelId="{6BFCC65A-DE6E-4EE3-B32C-7CCB2AF7A432}">
      <dgm:prSet phldrT="[Texto]"/>
      <dgm:spPr/>
      <dgm:t>
        <a:bodyPr/>
        <a:lstStyle/>
        <a:p>
          <a:r>
            <a:rPr lang="pt-BR" dirty="0" smtClean="0"/>
            <a:t>Defesa</a:t>
          </a:r>
          <a:endParaRPr lang="pt-BR" dirty="0"/>
        </a:p>
      </dgm:t>
    </dgm:pt>
    <dgm:pt modelId="{FE2991E8-244A-453C-8715-02A04AA59AF0}" type="parTrans" cxnId="{F4932AAA-CEFD-48F7-9AD3-0F6C16EFA4A6}">
      <dgm:prSet/>
      <dgm:spPr/>
      <dgm:t>
        <a:bodyPr/>
        <a:lstStyle/>
        <a:p>
          <a:endParaRPr lang="pt-BR"/>
        </a:p>
      </dgm:t>
    </dgm:pt>
    <dgm:pt modelId="{03FEC694-9D54-4B4D-A29B-722906696540}" type="sibTrans" cxnId="{F4932AAA-CEFD-48F7-9AD3-0F6C16EFA4A6}">
      <dgm:prSet/>
      <dgm:spPr/>
      <dgm:t>
        <a:bodyPr/>
        <a:lstStyle/>
        <a:p>
          <a:endParaRPr lang="pt-BR"/>
        </a:p>
      </dgm:t>
    </dgm:pt>
    <dgm:pt modelId="{09B334F9-1C87-4677-8119-1FC73D099F27}">
      <dgm:prSet/>
      <dgm:spPr/>
      <dgm:t>
        <a:bodyPr/>
        <a:lstStyle/>
        <a:p>
          <a:r>
            <a:rPr lang="pt-BR" dirty="0" smtClean="0"/>
            <a:t>Apresentação da defesa dentro do prazo legal</a:t>
          </a:r>
        </a:p>
      </dgm:t>
    </dgm:pt>
    <dgm:pt modelId="{306662EE-A048-4ACE-AA82-4241F671FECA}" type="parTrans" cxnId="{09C85018-CBD9-48FE-88AB-48BBBFA42A38}">
      <dgm:prSet/>
      <dgm:spPr/>
      <dgm:t>
        <a:bodyPr/>
        <a:lstStyle/>
        <a:p>
          <a:endParaRPr lang="pt-BR"/>
        </a:p>
      </dgm:t>
    </dgm:pt>
    <dgm:pt modelId="{7C9773AC-9D51-4C18-9074-332909C959E1}" type="sibTrans" cxnId="{09C85018-CBD9-48FE-88AB-48BBBFA42A38}">
      <dgm:prSet/>
      <dgm:spPr/>
      <dgm:t>
        <a:bodyPr/>
        <a:lstStyle/>
        <a:p>
          <a:endParaRPr lang="pt-BR"/>
        </a:p>
      </dgm:t>
    </dgm:pt>
    <dgm:pt modelId="{4EAEF6C3-45EB-41F5-8025-BEE895F83107}">
      <dgm:prSet/>
      <dgm:spPr/>
      <dgm:t>
        <a:bodyPr/>
        <a:lstStyle/>
        <a:p>
          <a:r>
            <a:rPr lang="pt-BR" smtClean="0"/>
            <a:t>Apresentação da defesa fora do prazo legal</a:t>
          </a:r>
        </a:p>
      </dgm:t>
    </dgm:pt>
    <dgm:pt modelId="{17511038-F3CA-4F8C-9164-C9971C152E52}" type="parTrans" cxnId="{0D217A98-2BEC-4E71-B858-63F7C08EC793}">
      <dgm:prSet/>
      <dgm:spPr/>
      <dgm:t>
        <a:bodyPr/>
        <a:lstStyle/>
        <a:p>
          <a:endParaRPr lang="pt-BR"/>
        </a:p>
      </dgm:t>
    </dgm:pt>
    <dgm:pt modelId="{27526336-EA62-47C0-AC9B-ED1D88010155}" type="sibTrans" cxnId="{0D217A98-2BEC-4E71-B858-63F7C08EC793}">
      <dgm:prSet/>
      <dgm:spPr/>
      <dgm:t>
        <a:bodyPr/>
        <a:lstStyle/>
        <a:p>
          <a:endParaRPr lang="pt-BR"/>
        </a:p>
      </dgm:t>
    </dgm:pt>
    <dgm:pt modelId="{5BCACB94-DC9F-493F-9916-468A9D92F038}">
      <dgm:prSet/>
      <dgm:spPr/>
      <dgm:t>
        <a:bodyPr/>
        <a:lstStyle/>
        <a:p>
          <a:r>
            <a:rPr lang="pt-BR" smtClean="0"/>
            <a:t>Revelia</a:t>
          </a:r>
        </a:p>
      </dgm:t>
    </dgm:pt>
    <dgm:pt modelId="{FDA0BFD4-2AF7-4DBE-BA16-2CC5CC55E305}" type="parTrans" cxnId="{59A4FCD8-F9DF-4A60-8538-E8D06F3BE261}">
      <dgm:prSet/>
      <dgm:spPr/>
      <dgm:t>
        <a:bodyPr/>
        <a:lstStyle/>
        <a:p>
          <a:endParaRPr lang="pt-BR"/>
        </a:p>
      </dgm:t>
    </dgm:pt>
    <dgm:pt modelId="{72678C41-62AB-45AE-B3F1-20E760A9DF7B}" type="sibTrans" cxnId="{59A4FCD8-F9DF-4A60-8538-E8D06F3BE261}">
      <dgm:prSet/>
      <dgm:spPr/>
      <dgm:t>
        <a:bodyPr/>
        <a:lstStyle/>
        <a:p>
          <a:endParaRPr lang="pt-BR"/>
        </a:p>
      </dgm:t>
    </dgm:pt>
    <dgm:pt modelId="{38589AC5-BDBC-416D-871F-A7A4B1716743}">
      <dgm:prSet/>
      <dgm:spPr/>
      <dgm:t>
        <a:bodyPr/>
        <a:lstStyle/>
        <a:p>
          <a:r>
            <a:rPr lang="pt-BR" smtClean="0"/>
            <a:t>Termo Aditivo</a:t>
          </a:r>
        </a:p>
      </dgm:t>
    </dgm:pt>
    <dgm:pt modelId="{AD28E4C7-FB3D-4B09-9AED-47B1E13A81F9}" type="parTrans" cxnId="{90E6E95F-5565-4651-80F5-7B0BE0496086}">
      <dgm:prSet/>
      <dgm:spPr/>
      <dgm:t>
        <a:bodyPr/>
        <a:lstStyle/>
        <a:p>
          <a:endParaRPr lang="pt-BR"/>
        </a:p>
      </dgm:t>
    </dgm:pt>
    <dgm:pt modelId="{6AC9396F-31A5-4122-8C20-4CDD5DD40023}" type="sibTrans" cxnId="{90E6E95F-5565-4651-80F5-7B0BE0496086}">
      <dgm:prSet/>
      <dgm:spPr/>
      <dgm:t>
        <a:bodyPr/>
        <a:lstStyle/>
        <a:p>
          <a:endParaRPr lang="pt-BR"/>
        </a:p>
      </dgm:t>
    </dgm:pt>
    <dgm:pt modelId="{D5C1B8AE-A552-426F-A505-E3E763F77644}">
      <dgm:prSet/>
      <dgm:spPr/>
      <dgm:t>
        <a:bodyPr/>
        <a:lstStyle/>
        <a:p>
          <a:r>
            <a:rPr lang="pt-BR" smtClean="0"/>
            <a:t>Histórico de Infrações</a:t>
          </a:r>
          <a:endParaRPr lang="pt-BR"/>
        </a:p>
      </dgm:t>
    </dgm:pt>
    <dgm:pt modelId="{A8FBB992-2F97-4E38-BE09-A4D6C5B94A9E}" type="parTrans" cxnId="{E7BD4194-3432-431F-9B8A-11521E01CBDF}">
      <dgm:prSet/>
      <dgm:spPr/>
      <dgm:t>
        <a:bodyPr/>
        <a:lstStyle/>
        <a:p>
          <a:endParaRPr lang="pt-BR"/>
        </a:p>
      </dgm:t>
    </dgm:pt>
    <dgm:pt modelId="{D5C1B2CA-9661-4838-B0BF-A6C8F9E08F70}" type="sibTrans" cxnId="{E7BD4194-3432-431F-9B8A-11521E01CBDF}">
      <dgm:prSet/>
      <dgm:spPr/>
      <dgm:t>
        <a:bodyPr/>
        <a:lstStyle/>
        <a:p>
          <a:endParaRPr lang="pt-BR"/>
        </a:p>
      </dgm:t>
    </dgm:pt>
    <dgm:pt modelId="{AA1C2930-951D-44BD-9FE2-FC9CCC889868}" type="pres">
      <dgm:prSet presAssocID="{626CE206-90EC-452D-892C-DF3BEEFAEE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623AEA3-2EA5-4AAF-8C55-DBAA553EE0A9}" type="pres">
      <dgm:prSet presAssocID="{BD6111D6-7DF0-45E0-81F9-30E26587B601}" presName="composite" presStyleCnt="0"/>
      <dgm:spPr/>
    </dgm:pt>
    <dgm:pt modelId="{66506B03-31BF-44AF-B900-4E9FEB255DFB}" type="pres">
      <dgm:prSet presAssocID="{BD6111D6-7DF0-45E0-81F9-30E26587B601}" presName="rect1" presStyleLbl="tr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B6D855-6080-42F6-9485-4FC9843350CC}" type="pres">
      <dgm:prSet presAssocID="{BD6111D6-7DF0-45E0-81F9-30E26587B601}" presName="rect2" presStyleLbl="fgImgPlace1" presStyleIdx="0" presStyleCnt="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8000" r="-68000"/>
          </a:stretch>
        </a:blipFill>
      </dgm:spPr>
    </dgm:pt>
    <dgm:pt modelId="{4FF81C67-0E5B-4364-ABB2-E8A8A6C0903E}" type="pres">
      <dgm:prSet presAssocID="{B9FBEA66-1576-4E11-905F-5B8D607C88CB}" presName="sibTrans" presStyleCnt="0"/>
      <dgm:spPr/>
    </dgm:pt>
    <dgm:pt modelId="{081094E9-128A-46F3-8F4E-F5C2B06BE8C8}" type="pres">
      <dgm:prSet presAssocID="{F999EC2E-AA05-4E3C-9EA5-2E9B6964DAB1}" presName="composite" presStyleCnt="0"/>
      <dgm:spPr/>
    </dgm:pt>
    <dgm:pt modelId="{77A6D713-DB73-4EBB-835F-8F1766A4726D}" type="pres">
      <dgm:prSet presAssocID="{F999EC2E-AA05-4E3C-9EA5-2E9B6964DAB1}" presName="rect1" presStyleLbl="tr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8253D7-4BC0-473A-9F9A-8636859E1A87}" type="pres">
      <dgm:prSet presAssocID="{F999EC2E-AA05-4E3C-9EA5-2E9B6964DAB1}" presName="rect2" presStyleLbl="fgImgPlace1" presStyleIdx="1" presStyleCnt="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B1CBB38-F43E-4965-A7FC-6AC97CC9A3B6}" type="pres">
      <dgm:prSet presAssocID="{D6EF4A82-3615-4795-B98F-F11FA7B233CD}" presName="sibTrans" presStyleCnt="0"/>
      <dgm:spPr/>
    </dgm:pt>
    <dgm:pt modelId="{19E93F57-140D-4BDB-B0B3-1F091856EB31}" type="pres">
      <dgm:prSet presAssocID="{6BFCC65A-DE6E-4EE3-B32C-7CCB2AF7A432}" presName="composite" presStyleCnt="0"/>
      <dgm:spPr/>
    </dgm:pt>
    <dgm:pt modelId="{46B63340-EA08-4F4D-BF22-AA7A3080C3A5}" type="pres">
      <dgm:prSet presAssocID="{6BFCC65A-DE6E-4EE3-B32C-7CCB2AF7A432}" presName="rect1" presStyleLbl="tr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1AF49E-0924-4960-97C0-BF6DA56773D5}" type="pres">
      <dgm:prSet presAssocID="{6BFCC65A-DE6E-4EE3-B32C-7CCB2AF7A432}" presName="rect2" presStyleLbl="fgImgPlace1" presStyleIdx="2" presStyleCnt="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9C766C9D-4A47-4A0D-8D1C-5FABC8DAEF6A}" type="pres">
      <dgm:prSet presAssocID="{03FEC694-9D54-4B4D-A29B-722906696540}" presName="sibTrans" presStyleCnt="0"/>
      <dgm:spPr/>
    </dgm:pt>
    <dgm:pt modelId="{370FC320-5BFF-4726-A32B-26D8A017320E}" type="pres">
      <dgm:prSet presAssocID="{09B334F9-1C87-4677-8119-1FC73D099F27}" presName="composite" presStyleCnt="0"/>
      <dgm:spPr/>
    </dgm:pt>
    <dgm:pt modelId="{F3D80C83-F85E-4909-89E9-879FDC8B45A4}" type="pres">
      <dgm:prSet presAssocID="{09B334F9-1C87-4677-8119-1FC73D099F27}" presName="rect1" presStyleLbl="tr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3DEA0A-2C04-4C3B-9113-7BC347B2779D}" type="pres">
      <dgm:prSet presAssocID="{09B334F9-1C87-4677-8119-1FC73D099F27}" presName="rect2" presStyleLbl="fgImgPlace1" presStyleIdx="3" presStyleCnt="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EC3204AD-3744-4090-93FD-00F5ABE8EFCB}" type="pres">
      <dgm:prSet presAssocID="{7C9773AC-9D51-4C18-9074-332909C959E1}" presName="sibTrans" presStyleCnt="0"/>
      <dgm:spPr/>
    </dgm:pt>
    <dgm:pt modelId="{9B72A639-44CD-476C-BA4E-7683A1FA67A2}" type="pres">
      <dgm:prSet presAssocID="{4EAEF6C3-45EB-41F5-8025-BEE895F83107}" presName="composite" presStyleCnt="0"/>
      <dgm:spPr/>
    </dgm:pt>
    <dgm:pt modelId="{F14442B8-E1A8-466E-89DF-EDEB28B3F803}" type="pres">
      <dgm:prSet presAssocID="{4EAEF6C3-45EB-41F5-8025-BEE895F83107}" presName="rect1" presStyleLbl="tr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C3ED6B-7937-4742-A6B4-6CC0B057526F}" type="pres">
      <dgm:prSet presAssocID="{4EAEF6C3-45EB-41F5-8025-BEE895F83107}" presName="rect2" presStyleLbl="fgImgPlace1" presStyleIdx="4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774EA791-7C2D-4AEA-86D7-62B011286708}" type="pres">
      <dgm:prSet presAssocID="{27526336-EA62-47C0-AC9B-ED1D88010155}" presName="sibTrans" presStyleCnt="0"/>
      <dgm:spPr/>
    </dgm:pt>
    <dgm:pt modelId="{5C140458-2900-49A1-AD5D-07ACA461B797}" type="pres">
      <dgm:prSet presAssocID="{5BCACB94-DC9F-493F-9916-468A9D92F038}" presName="composite" presStyleCnt="0"/>
      <dgm:spPr/>
    </dgm:pt>
    <dgm:pt modelId="{B2CFE756-1B28-41D1-8596-CFB3DD706821}" type="pres">
      <dgm:prSet presAssocID="{5BCACB94-DC9F-493F-9916-468A9D92F038}" presName="rect1" presStyleLbl="tr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B8BD07-848A-4B82-B944-0D19093718FD}" type="pres">
      <dgm:prSet presAssocID="{5BCACB94-DC9F-493F-9916-468A9D92F038}" presName="rect2" presStyleLbl="fgImgPlace1" presStyleIdx="5" presStyleCnt="8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5000" r="-65000"/>
          </a:stretch>
        </a:blipFill>
      </dgm:spPr>
      <dgm:t>
        <a:bodyPr/>
        <a:lstStyle/>
        <a:p>
          <a:endParaRPr lang="pt-BR"/>
        </a:p>
      </dgm:t>
    </dgm:pt>
    <dgm:pt modelId="{5E4AEA66-8852-401E-8FA1-EA226B5DDAB2}" type="pres">
      <dgm:prSet presAssocID="{72678C41-62AB-45AE-B3F1-20E760A9DF7B}" presName="sibTrans" presStyleCnt="0"/>
      <dgm:spPr/>
    </dgm:pt>
    <dgm:pt modelId="{FD1F189F-3819-480F-93E9-8475961BD2EF}" type="pres">
      <dgm:prSet presAssocID="{38589AC5-BDBC-416D-871F-A7A4B1716743}" presName="composite" presStyleCnt="0"/>
      <dgm:spPr/>
    </dgm:pt>
    <dgm:pt modelId="{B57D152E-67F6-4B54-8B5F-FCCA9763761E}" type="pres">
      <dgm:prSet presAssocID="{38589AC5-BDBC-416D-871F-A7A4B1716743}" presName="rect1" presStyleLbl="tr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820E8D-97DD-4949-A05B-6C01E0EABD10}" type="pres">
      <dgm:prSet presAssocID="{38589AC5-BDBC-416D-871F-A7A4B1716743}" presName="rect2" presStyleLbl="fgImgPlace1" presStyleIdx="6" presStyleCnt="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8E11F3D3-1229-4A12-B7EC-FD8C8BDAF537}" type="pres">
      <dgm:prSet presAssocID="{6AC9396F-31A5-4122-8C20-4CDD5DD40023}" presName="sibTrans" presStyleCnt="0"/>
      <dgm:spPr/>
    </dgm:pt>
    <dgm:pt modelId="{211FD5D8-7DE0-4226-B0B1-DBBD13C62F5C}" type="pres">
      <dgm:prSet presAssocID="{D5C1B8AE-A552-426F-A505-E3E763F77644}" presName="composite" presStyleCnt="0"/>
      <dgm:spPr/>
    </dgm:pt>
    <dgm:pt modelId="{241C20DD-8DE3-4C78-B0F0-FCDD2EAAB9F4}" type="pres">
      <dgm:prSet presAssocID="{D5C1B8AE-A552-426F-A505-E3E763F77644}" presName="rect1" presStyleLbl="tr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E8EFEC-5788-49F2-BBB0-0ABFF02A7DF5}" type="pres">
      <dgm:prSet presAssocID="{D5C1B8AE-A552-426F-A505-E3E763F77644}" presName="rect2" presStyleLbl="fgImgPlace1" presStyleIdx="7" presStyleCnt="8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2000" r="-132000"/>
          </a:stretch>
        </a:blipFill>
      </dgm:spPr>
    </dgm:pt>
  </dgm:ptLst>
  <dgm:cxnLst>
    <dgm:cxn modelId="{963CFE97-790A-4338-A40E-BB2B565A6549}" type="presOf" srcId="{D5C1B8AE-A552-426F-A505-E3E763F77644}" destId="{241C20DD-8DE3-4C78-B0F0-FCDD2EAAB9F4}" srcOrd="0" destOrd="0" presId="urn:microsoft.com/office/officeart/2008/layout/PictureStrips"/>
    <dgm:cxn modelId="{0D217A98-2BEC-4E71-B858-63F7C08EC793}" srcId="{626CE206-90EC-452D-892C-DF3BEEFAEE44}" destId="{4EAEF6C3-45EB-41F5-8025-BEE895F83107}" srcOrd="4" destOrd="0" parTransId="{17511038-F3CA-4F8C-9164-C9971C152E52}" sibTransId="{27526336-EA62-47C0-AC9B-ED1D88010155}"/>
    <dgm:cxn modelId="{E7BD4194-3432-431F-9B8A-11521E01CBDF}" srcId="{626CE206-90EC-452D-892C-DF3BEEFAEE44}" destId="{D5C1B8AE-A552-426F-A505-E3E763F77644}" srcOrd="7" destOrd="0" parTransId="{A8FBB992-2F97-4E38-BE09-A4D6C5B94A9E}" sibTransId="{D5C1B2CA-9661-4838-B0BF-A6C8F9E08F70}"/>
    <dgm:cxn modelId="{1C5E1385-946C-4BB0-B2F2-76B3B28817EC}" type="presOf" srcId="{6BFCC65A-DE6E-4EE3-B32C-7CCB2AF7A432}" destId="{46B63340-EA08-4F4D-BF22-AA7A3080C3A5}" srcOrd="0" destOrd="0" presId="urn:microsoft.com/office/officeart/2008/layout/PictureStrips"/>
    <dgm:cxn modelId="{E738F772-92AC-4B69-94DD-02BD437E19AB}" type="presOf" srcId="{4EAEF6C3-45EB-41F5-8025-BEE895F83107}" destId="{F14442B8-E1A8-466E-89DF-EDEB28B3F803}" srcOrd="0" destOrd="0" presId="urn:microsoft.com/office/officeart/2008/layout/PictureStrips"/>
    <dgm:cxn modelId="{336C136E-FDD4-443C-8CC0-B420E5494DD8}" srcId="{626CE206-90EC-452D-892C-DF3BEEFAEE44}" destId="{F999EC2E-AA05-4E3C-9EA5-2E9B6964DAB1}" srcOrd="1" destOrd="0" parTransId="{069F57B6-1337-48A8-9693-8A71A33509FB}" sibTransId="{D6EF4A82-3615-4795-B98F-F11FA7B233CD}"/>
    <dgm:cxn modelId="{59A4FCD8-F9DF-4A60-8538-E8D06F3BE261}" srcId="{626CE206-90EC-452D-892C-DF3BEEFAEE44}" destId="{5BCACB94-DC9F-493F-9916-468A9D92F038}" srcOrd="5" destOrd="0" parTransId="{FDA0BFD4-2AF7-4DBE-BA16-2CC5CC55E305}" sibTransId="{72678C41-62AB-45AE-B3F1-20E760A9DF7B}"/>
    <dgm:cxn modelId="{F4932AAA-CEFD-48F7-9AD3-0F6C16EFA4A6}" srcId="{626CE206-90EC-452D-892C-DF3BEEFAEE44}" destId="{6BFCC65A-DE6E-4EE3-B32C-7CCB2AF7A432}" srcOrd="2" destOrd="0" parTransId="{FE2991E8-244A-453C-8715-02A04AA59AF0}" sibTransId="{03FEC694-9D54-4B4D-A29B-722906696540}"/>
    <dgm:cxn modelId="{E8F3F8F5-C043-417B-86F7-877466A7DD6F}" srcId="{626CE206-90EC-452D-892C-DF3BEEFAEE44}" destId="{BD6111D6-7DF0-45E0-81F9-30E26587B601}" srcOrd="0" destOrd="0" parTransId="{C0F595BF-EE0F-499A-A873-6C60B8B5B313}" sibTransId="{B9FBEA66-1576-4E11-905F-5B8D607C88CB}"/>
    <dgm:cxn modelId="{66BD9353-39E1-44F3-91EE-25AA33C08A34}" type="presOf" srcId="{BD6111D6-7DF0-45E0-81F9-30E26587B601}" destId="{66506B03-31BF-44AF-B900-4E9FEB255DFB}" srcOrd="0" destOrd="0" presId="urn:microsoft.com/office/officeart/2008/layout/PictureStrips"/>
    <dgm:cxn modelId="{BE770EC8-59DF-41DC-88EB-45D7BB9D53F9}" type="presOf" srcId="{F999EC2E-AA05-4E3C-9EA5-2E9B6964DAB1}" destId="{77A6D713-DB73-4EBB-835F-8F1766A4726D}" srcOrd="0" destOrd="0" presId="urn:microsoft.com/office/officeart/2008/layout/PictureStrips"/>
    <dgm:cxn modelId="{09C85018-CBD9-48FE-88AB-48BBBFA42A38}" srcId="{626CE206-90EC-452D-892C-DF3BEEFAEE44}" destId="{09B334F9-1C87-4677-8119-1FC73D099F27}" srcOrd="3" destOrd="0" parTransId="{306662EE-A048-4ACE-AA82-4241F671FECA}" sibTransId="{7C9773AC-9D51-4C18-9074-332909C959E1}"/>
    <dgm:cxn modelId="{7257019D-A1E1-4F0A-8C6E-A05810173E2B}" type="presOf" srcId="{5BCACB94-DC9F-493F-9916-468A9D92F038}" destId="{B2CFE756-1B28-41D1-8596-CFB3DD706821}" srcOrd="0" destOrd="0" presId="urn:microsoft.com/office/officeart/2008/layout/PictureStrips"/>
    <dgm:cxn modelId="{90E6E95F-5565-4651-80F5-7B0BE0496086}" srcId="{626CE206-90EC-452D-892C-DF3BEEFAEE44}" destId="{38589AC5-BDBC-416D-871F-A7A4B1716743}" srcOrd="6" destOrd="0" parTransId="{AD28E4C7-FB3D-4B09-9AED-47B1E13A81F9}" sibTransId="{6AC9396F-31A5-4122-8C20-4CDD5DD40023}"/>
    <dgm:cxn modelId="{0584B7A9-F903-4C09-834D-8462E5BB1625}" type="presOf" srcId="{38589AC5-BDBC-416D-871F-A7A4B1716743}" destId="{B57D152E-67F6-4B54-8B5F-FCCA9763761E}" srcOrd="0" destOrd="0" presId="urn:microsoft.com/office/officeart/2008/layout/PictureStrips"/>
    <dgm:cxn modelId="{BADDB1AF-29F9-4DAB-82CF-CE9572919182}" type="presOf" srcId="{09B334F9-1C87-4677-8119-1FC73D099F27}" destId="{F3D80C83-F85E-4909-89E9-879FDC8B45A4}" srcOrd="0" destOrd="0" presId="urn:microsoft.com/office/officeart/2008/layout/PictureStrips"/>
    <dgm:cxn modelId="{7C850EB5-B997-4638-A09D-C8F55E592BC7}" type="presOf" srcId="{626CE206-90EC-452D-892C-DF3BEEFAEE44}" destId="{AA1C2930-951D-44BD-9FE2-FC9CCC889868}" srcOrd="0" destOrd="0" presId="urn:microsoft.com/office/officeart/2008/layout/PictureStrips"/>
    <dgm:cxn modelId="{FE80442E-3181-4CA8-AEC5-9C0BBC1054F2}" type="presParOf" srcId="{AA1C2930-951D-44BD-9FE2-FC9CCC889868}" destId="{7623AEA3-2EA5-4AAF-8C55-DBAA553EE0A9}" srcOrd="0" destOrd="0" presId="urn:microsoft.com/office/officeart/2008/layout/PictureStrips"/>
    <dgm:cxn modelId="{6681040D-7E5F-4220-8043-7E5156AFDE1B}" type="presParOf" srcId="{7623AEA3-2EA5-4AAF-8C55-DBAA553EE0A9}" destId="{66506B03-31BF-44AF-B900-4E9FEB255DFB}" srcOrd="0" destOrd="0" presId="urn:microsoft.com/office/officeart/2008/layout/PictureStrips"/>
    <dgm:cxn modelId="{BE841A7C-C33B-49F2-98EB-DFC4DB4DB548}" type="presParOf" srcId="{7623AEA3-2EA5-4AAF-8C55-DBAA553EE0A9}" destId="{78B6D855-6080-42F6-9485-4FC9843350CC}" srcOrd="1" destOrd="0" presId="urn:microsoft.com/office/officeart/2008/layout/PictureStrips"/>
    <dgm:cxn modelId="{6D326A76-EAB6-42B5-B83F-166F026529C2}" type="presParOf" srcId="{AA1C2930-951D-44BD-9FE2-FC9CCC889868}" destId="{4FF81C67-0E5B-4364-ABB2-E8A8A6C0903E}" srcOrd="1" destOrd="0" presId="urn:microsoft.com/office/officeart/2008/layout/PictureStrips"/>
    <dgm:cxn modelId="{D770ABB0-4D52-401D-825F-E94DA438DE50}" type="presParOf" srcId="{AA1C2930-951D-44BD-9FE2-FC9CCC889868}" destId="{081094E9-128A-46F3-8F4E-F5C2B06BE8C8}" srcOrd="2" destOrd="0" presId="urn:microsoft.com/office/officeart/2008/layout/PictureStrips"/>
    <dgm:cxn modelId="{A09F982C-0CD4-4C95-BFB5-24CC99182495}" type="presParOf" srcId="{081094E9-128A-46F3-8F4E-F5C2B06BE8C8}" destId="{77A6D713-DB73-4EBB-835F-8F1766A4726D}" srcOrd="0" destOrd="0" presId="urn:microsoft.com/office/officeart/2008/layout/PictureStrips"/>
    <dgm:cxn modelId="{5C49EBAA-39D4-4A8B-B94A-53C567E3BF9E}" type="presParOf" srcId="{081094E9-128A-46F3-8F4E-F5C2B06BE8C8}" destId="{008253D7-4BC0-473A-9F9A-8636859E1A87}" srcOrd="1" destOrd="0" presId="urn:microsoft.com/office/officeart/2008/layout/PictureStrips"/>
    <dgm:cxn modelId="{1804F454-1197-4024-8962-CBE20E3656D0}" type="presParOf" srcId="{AA1C2930-951D-44BD-9FE2-FC9CCC889868}" destId="{BB1CBB38-F43E-4965-A7FC-6AC97CC9A3B6}" srcOrd="3" destOrd="0" presId="urn:microsoft.com/office/officeart/2008/layout/PictureStrips"/>
    <dgm:cxn modelId="{632FAC30-8401-41DA-AA62-F32331D4984A}" type="presParOf" srcId="{AA1C2930-951D-44BD-9FE2-FC9CCC889868}" destId="{19E93F57-140D-4BDB-B0B3-1F091856EB31}" srcOrd="4" destOrd="0" presId="urn:microsoft.com/office/officeart/2008/layout/PictureStrips"/>
    <dgm:cxn modelId="{65472F8B-4442-432E-80F1-FAF586ADC2AD}" type="presParOf" srcId="{19E93F57-140D-4BDB-B0B3-1F091856EB31}" destId="{46B63340-EA08-4F4D-BF22-AA7A3080C3A5}" srcOrd="0" destOrd="0" presId="urn:microsoft.com/office/officeart/2008/layout/PictureStrips"/>
    <dgm:cxn modelId="{4FE006B0-B77E-47E3-AFD2-A8CB6F716EF7}" type="presParOf" srcId="{19E93F57-140D-4BDB-B0B3-1F091856EB31}" destId="{881AF49E-0924-4960-97C0-BF6DA56773D5}" srcOrd="1" destOrd="0" presId="urn:microsoft.com/office/officeart/2008/layout/PictureStrips"/>
    <dgm:cxn modelId="{E8B075E6-9708-4190-B446-CD57FAE64286}" type="presParOf" srcId="{AA1C2930-951D-44BD-9FE2-FC9CCC889868}" destId="{9C766C9D-4A47-4A0D-8D1C-5FABC8DAEF6A}" srcOrd="5" destOrd="0" presId="urn:microsoft.com/office/officeart/2008/layout/PictureStrips"/>
    <dgm:cxn modelId="{335D5546-138E-4DA8-86BF-81E5DB9204BF}" type="presParOf" srcId="{AA1C2930-951D-44BD-9FE2-FC9CCC889868}" destId="{370FC320-5BFF-4726-A32B-26D8A017320E}" srcOrd="6" destOrd="0" presId="urn:microsoft.com/office/officeart/2008/layout/PictureStrips"/>
    <dgm:cxn modelId="{39EC9ADE-3CD3-4CB4-A744-9A85291C4BA7}" type="presParOf" srcId="{370FC320-5BFF-4726-A32B-26D8A017320E}" destId="{F3D80C83-F85E-4909-89E9-879FDC8B45A4}" srcOrd="0" destOrd="0" presId="urn:microsoft.com/office/officeart/2008/layout/PictureStrips"/>
    <dgm:cxn modelId="{72C8D327-D741-4230-9AD2-9923F635C1D3}" type="presParOf" srcId="{370FC320-5BFF-4726-A32B-26D8A017320E}" destId="{F53DEA0A-2C04-4C3B-9113-7BC347B2779D}" srcOrd="1" destOrd="0" presId="urn:microsoft.com/office/officeart/2008/layout/PictureStrips"/>
    <dgm:cxn modelId="{2B9A5E73-F81B-4DAC-830D-FF5EB9486CDE}" type="presParOf" srcId="{AA1C2930-951D-44BD-9FE2-FC9CCC889868}" destId="{EC3204AD-3744-4090-93FD-00F5ABE8EFCB}" srcOrd="7" destOrd="0" presId="urn:microsoft.com/office/officeart/2008/layout/PictureStrips"/>
    <dgm:cxn modelId="{E7E84963-17A2-45B1-AE3D-EE83A64FAB50}" type="presParOf" srcId="{AA1C2930-951D-44BD-9FE2-FC9CCC889868}" destId="{9B72A639-44CD-476C-BA4E-7683A1FA67A2}" srcOrd="8" destOrd="0" presId="urn:microsoft.com/office/officeart/2008/layout/PictureStrips"/>
    <dgm:cxn modelId="{6C26C226-1A7F-4E73-AD71-9A96AC26A084}" type="presParOf" srcId="{9B72A639-44CD-476C-BA4E-7683A1FA67A2}" destId="{F14442B8-E1A8-466E-89DF-EDEB28B3F803}" srcOrd="0" destOrd="0" presId="urn:microsoft.com/office/officeart/2008/layout/PictureStrips"/>
    <dgm:cxn modelId="{BFC0F7C9-9E24-4173-BF5F-8D362A03A7AF}" type="presParOf" srcId="{9B72A639-44CD-476C-BA4E-7683A1FA67A2}" destId="{C1C3ED6B-7937-4742-A6B4-6CC0B057526F}" srcOrd="1" destOrd="0" presId="urn:microsoft.com/office/officeart/2008/layout/PictureStrips"/>
    <dgm:cxn modelId="{177F419F-C4B6-46E2-B60C-43413461BF94}" type="presParOf" srcId="{AA1C2930-951D-44BD-9FE2-FC9CCC889868}" destId="{774EA791-7C2D-4AEA-86D7-62B011286708}" srcOrd="9" destOrd="0" presId="urn:microsoft.com/office/officeart/2008/layout/PictureStrips"/>
    <dgm:cxn modelId="{010AFBC1-5407-489D-B7DE-4394EFA0DD9A}" type="presParOf" srcId="{AA1C2930-951D-44BD-9FE2-FC9CCC889868}" destId="{5C140458-2900-49A1-AD5D-07ACA461B797}" srcOrd="10" destOrd="0" presId="urn:microsoft.com/office/officeart/2008/layout/PictureStrips"/>
    <dgm:cxn modelId="{B953F21A-2EE1-44CD-8106-0F33FAB3F7B3}" type="presParOf" srcId="{5C140458-2900-49A1-AD5D-07ACA461B797}" destId="{B2CFE756-1B28-41D1-8596-CFB3DD706821}" srcOrd="0" destOrd="0" presId="urn:microsoft.com/office/officeart/2008/layout/PictureStrips"/>
    <dgm:cxn modelId="{63D30C18-22F6-437B-B21D-82CA84D60BBC}" type="presParOf" srcId="{5C140458-2900-49A1-AD5D-07ACA461B797}" destId="{40B8BD07-848A-4B82-B944-0D19093718FD}" srcOrd="1" destOrd="0" presId="urn:microsoft.com/office/officeart/2008/layout/PictureStrips"/>
    <dgm:cxn modelId="{AA7EDC33-8235-4BB6-991E-1DAC7B6BA53A}" type="presParOf" srcId="{AA1C2930-951D-44BD-9FE2-FC9CCC889868}" destId="{5E4AEA66-8852-401E-8FA1-EA226B5DDAB2}" srcOrd="11" destOrd="0" presId="urn:microsoft.com/office/officeart/2008/layout/PictureStrips"/>
    <dgm:cxn modelId="{4BB48B34-796B-4AB7-B47A-B9CF6541521B}" type="presParOf" srcId="{AA1C2930-951D-44BD-9FE2-FC9CCC889868}" destId="{FD1F189F-3819-480F-93E9-8475961BD2EF}" srcOrd="12" destOrd="0" presId="urn:microsoft.com/office/officeart/2008/layout/PictureStrips"/>
    <dgm:cxn modelId="{44455EC5-0DEB-4966-903A-32E1F2ECE5B7}" type="presParOf" srcId="{FD1F189F-3819-480F-93E9-8475961BD2EF}" destId="{B57D152E-67F6-4B54-8B5F-FCCA9763761E}" srcOrd="0" destOrd="0" presId="urn:microsoft.com/office/officeart/2008/layout/PictureStrips"/>
    <dgm:cxn modelId="{F793ED10-44F6-4378-8239-72ED30E12100}" type="presParOf" srcId="{FD1F189F-3819-480F-93E9-8475961BD2EF}" destId="{E4820E8D-97DD-4949-A05B-6C01E0EABD10}" srcOrd="1" destOrd="0" presId="urn:microsoft.com/office/officeart/2008/layout/PictureStrips"/>
    <dgm:cxn modelId="{FB59726C-A5C4-43B5-AD35-401A726E3491}" type="presParOf" srcId="{AA1C2930-951D-44BD-9FE2-FC9CCC889868}" destId="{8E11F3D3-1229-4A12-B7EC-FD8C8BDAF537}" srcOrd="13" destOrd="0" presId="urn:microsoft.com/office/officeart/2008/layout/PictureStrips"/>
    <dgm:cxn modelId="{1BC6F5F4-AF5A-4336-8275-401841F8A9B6}" type="presParOf" srcId="{AA1C2930-951D-44BD-9FE2-FC9CCC889868}" destId="{211FD5D8-7DE0-4226-B0B1-DBBD13C62F5C}" srcOrd="14" destOrd="0" presId="urn:microsoft.com/office/officeart/2008/layout/PictureStrips"/>
    <dgm:cxn modelId="{21EF8442-C668-427D-B41E-B15DB6D1AD95}" type="presParOf" srcId="{211FD5D8-7DE0-4226-B0B1-DBBD13C62F5C}" destId="{241C20DD-8DE3-4C78-B0F0-FCDD2EAAB9F4}" srcOrd="0" destOrd="0" presId="urn:microsoft.com/office/officeart/2008/layout/PictureStrips"/>
    <dgm:cxn modelId="{098FC201-9229-4219-88F8-AB5270FB7858}" type="presParOf" srcId="{211FD5D8-7DE0-4226-B0B1-DBBD13C62F5C}" destId="{BFE8EFEC-5788-49F2-BBB0-0ABFF02A7DF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BF491-04F7-4D6D-825B-1E39B9F62127}">
      <dsp:nvSpPr>
        <dsp:cNvPr id="0" name=""/>
        <dsp:cNvSpPr/>
      </dsp:nvSpPr>
      <dsp:spPr>
        <a:xfrm>
          <a:off x="0" y="0"/>
          <a:ext cx="8128000" cy="541866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b="1" kern="1200" dirty="0" smtClean="0">
              <a:latin typeface="+mn-lt"/>
            </a:rPr>
            <a:t>Base Legal</a:t>
          </a:r>
          <a:endParaRPr lang="pt-BR" sz="4800" kern="1200" dirty="0"/>
        </a:p>
      </dsp:txBody>
      <dsp:txXfrm>
        <a:off x="0" y="0"/>
        <a:ext cx="8128000" cy="1625600"/>
      </dsp:txXfrm>
    </dsp:sp>
    <dsp:sp modelId="{EBD2E20D-BDDD-4EA0-BF9C-952F8D7E69A5}">
      <dsp:nvSpPr>
        <dsp:cNvPr id="0" name=""/>
        <dsp:cNvSpPr/>
      </dsp:nvSpPr>
      <dsp:spPr>
        <a:xfrm>
          <a:off x="812799" y="1625732"/>
          <a:ext cx="6502400" cy="7893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Lei 1283/1950</a:t>
          </a:r>
        </a:p>
      </dsp:txBody>
      <dsp:txXfrm>
        <a:off x="835919" y="1648852"/>
        <a:ext cx="6456160" cy="743144"/>
      </dsp:txXfrm>
    </dsp:sp>
    <dsp:sp modelId="{6084BC81-AE2B-4C0C-83C9-2D5D5A40C0DA}">
      <dsp:nvSpPr>
        <dsp:cNvPr id="0" name=""/>
        <dsp:cNvSpPr/>
      </dsp:nvSpPr>
      <dsp:spPr>
        <a:xfrm>
          <a:off x="812799" y="2536560"/>
          <a:ext cx="6502400" cy="789384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Lei 7889/1989</a:t>
          </a:r>
        </a:p>
      </dsp:txBody>
      <dsp:txXfrm>
        <a:off x="835919" y="2559680"/>
        <a:ext cx="6456160" cy="743144"/>
      </dsp:txXfrm>
    </dsp:sp>
    <dsp:sp modelId="{C897AA6C-7AA3-4C5F-993C-E0DD2BBF5796}">
      <dsp:nvSpPr>
        <dsp:cNvPr id="0" name=""/>
        <dsp:cNvSpPr/>
      </dsp:nvSpPr>
      <dsp:spPr>
        <a:xfrm>
          <a:off x="812799" y="3447388"/>
          <a:ext cx="6502400" cy="789384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Lei 9784/1999</a:t>
          </a:r>
          <a:endParaRPr lang="pt-BR" sz="4100" kern="1200" dirty="0"/>
        </a:p>
      </dsp:txBody>
      <dsp:txXfrm>
        <a:off x="835919" y="3470508"/>
        <a:ext cx="6456160" cy="743144"/>
      </dsp:txXfrm>
    </dsp:sp>
    <dsp:sp modelId="{B3116D5D-C8D6-41B8-8D58-11DAE955664E}">
      <dsp:nvSpPr>
        <dsp:cNvPr id="0" name=""/>
        <dsp:cNvSpPr/>
      </dsp:nvSpPr>
      <dsp:spPr>
        <a:xfrm>
          <a:off x="812799" y="4358216"/>
          <a:ext cx="6502400" cy="789384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smtClean="0"/>
            <a:t>Decreto 9013/2017</a:t>
          </a:r>
          <a:endParaRPr lang="pt-BR" sz="4100" kern="1200"/>
        </a:p>
      </dsp:txBody>
      <dsp:txXfrm>
        <a:off x="835919" y="4381336"/>
        <a:ext cx="6456160" cy="743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A7840-54FC-4D79-B54D-0DCBFD4EA566}">
      <dsp:nvSpPr>
        <dsp:cNvPr id="0" name=""/>
        <dsp:cNvSpPr/>
      </dsp:nvSpPr>
      <dsp:spPr>
        <a:xfrm>
          <a:off x="0" y="0"/>
          <a:ext cx="8519984" cy="555230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b="1" kern="1200" dirty="0" smtClean="0"/>
            <a:t>Apresentação</a:t>
          </a:r>
          <a:endParaRPr lang="pt-BR" sz="4800" b="1" kern="1200" dirty="0"/>
        </a:p>
      </dsp:txBody>
      <dsp:txXfrm>
        <a:off x="0" y="0"/>
        <a:ext cx="8519984" cy="1665690"/>
      </dsp:txXfrm>
    </dsp:sp>
    <dsp:sp modelId="{AC36E84F-C874-474B-AC29-0C58A42E496D}">
      <dsp:nvSpPr>
        <dsp:cNvPr id="0" name=""/>
        <dsp:cNvSpPr/>
      </dsp:nvSpPr>
      <dsp:spPr>
        <a:xfrm>
          <a:off x="851998" y="1666842"/>
          <a:ext cx="6815987" cy="11960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PROCESSO: é o instrumento estatal de composição de interesses ou direitos, cuja finalidade é a entrega de um direito, ou interesse, a quem for seu titular. Significa o cumprimento de etapas sequenciadas e concatenadas, e por isto, estanques e sem retorno.</a:t>
          </a:r>
          <a:endParaRPr lang="pt-BR" sz="1500" kern="1200" dirty="0"/>
        </a:p>
      </dsp:txBody>
      <dsp:txXfrm>
        <a:off x="887030" y="1701874"/>
        <a:ext cx="6745923" cy="1126032"/>
      </dsp:txXfrm>
    </dsp:sp>
    <dsp:sp modelId="{A98E0212-CBA9-4567-B1EF-11DB573C01A4}">
      <dsp:nvSpPr>
        <dsp:cNvPr id="0" name=""/>
        <dsp:cNvSpPr/>
      </dsp:nvSpPr>
      <dsp:spPr>
        <a:xfrm>
          <a:off x="851998" y="2872140"/>
          <a:ext cx="6815987" cy="1196096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AUTUAÇÃO: é a ação pela qual um documento (auto de infração/interdição/apreensão) passa a constituir um processo. Visa dar forma processual aos documentos que requeiram análises, informações e decisões), conforme previsto na Portaria nº. 5 de 19/12/2002.</a:t>
          </a:r>
          <a:endParaRPr lang="pt-BR" sz="1500" kern="1200" dirty="0"/>
        </a:p>
      </dsp:txBody>
      <dsp:txXfrm>
        <a:off x="887030" y="2907172"/>
        <a:ext cx="6745923" cy="1126032"/>
      </dsp:txXfrm>
    </dsp:sp>
    <dsp:sp modelId="{2CB52B37-6653-4C45-B7F9-06A5B466FFCF}">
      <dsp:nvSpPr>
        <dsp:cNvPr id="0" name=""/>
        <dsp:cNvSpPr/>
      </dsp:nvSpPr>
      <dsp:spPr>
        <a:xfrm>
          <a:off x="851998" y="4077437"/>
          <a:ext cx="6815987" cy="1196096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INFRAÇÃO ADMINISTRATIVA: condutas contrárias a preceitos normativos que estabelecem uma ingerência do Estado na vida do particular, com vistas à proteção de interesses tutelados pela sociedade, com sanções de cunho administrativo, ou seja, restritivas de direitos, mas não restritivas de liberdade (Hely Lopes Meirelles, Direito Administrativo Brasileiro, 1990).</a:t>
          </a:r>
        </a:p>
      </dsp:txBody>
      <dsp:txXfrm>
        <a:off x="887030" y="4112469"/>
        <a:ext cx="6745923" cy="11260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09AFE-62B4-4B3B-97A9-C5AD776447C0}">
      <dsp:nvSpPr>
        <dsp:cNvPr id="0" name=""/>
        <dsp:cNvSpPr/>
      </dsp:nvSpPr>
      <dsp:spPr>
        <a:xfrm>
          <a:off x="0" y="0"/>
          <a:ext cx="8124568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b="1" kern="1200" dirty="0" smtClean="0"/>
            <a:t>Auto de Infração</a:t>
          </a:r>
          <a:endParaRPr lang="pt-BR" sz="4800" b="1" kern="1200" dirty="0"/>
        </a:p>
      </dsp:txBody>
      <dsp:txXfrm>
        <a:off x="0" y="0"/>
        <a:ext cx="8124568" cy="1305401"/>
      </dsp:txXfrm>
    </dsp:sp>
    <dsp:sp modelId="{F46A396D-16BF-432C-86DA-630F0AFEA136}">
      <dsp:nvSpPr>
        <dsp:cNvPr id="0" name=""/>
        <dsp:cNvSpPr/>
      </dsp:nvSpPr>
      <dsp:spPr>
        <a:xfrm>
          <a:off x="812456" y="1305773"/>
          <a:ext cx="6499654" cy="8548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O Auto de Infração é o documento hábil que inicia o processo administrativo de apuração de infração, lavrado por Auditor Fiscal Federal Agropecuário que houver constatado a </a:t>
          </a:r>
          <a:r>
            <a:rPr lang="pt-BR" sz="1600" kern="1200" dirty="0" smtClean="0"/>
            <a:t>infração. Art. 521 do RIISPOA</a:t>
          </a:r>
          <a:endParaRPr lang="pt-BR" sz="1600" kern="1200" dirty="0"/>
        </a:p>
      </dsp:txBody>
      <dsp:txXfrm>
        <a:off x="837494" y="1330811"/>
        <a:ext cx="6449578" cy="804787"/>
      </dsp:txXfrm>
    </dsp:sp>
    <dsp:sp modelId="{49941FEF-4E03-4DDB-900A-9C6C5CB1BC95}">
      <dsp:nvSpPr>
        <dsp:cNvPr id="0" name=""/>
        <dsp:cNvSpPr/>
      </dsp:nvSpPr>
      <dsp:spPr>
        <a:xfrm>
          <a:off x="812456" y="2292154"/>
          <a:ext cx="6499654" cy="854863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No Auto de Infração podem estar descritas mais de uma infração.</a:t>
          </a:r>
        </a:p>
      </dsp:txBody>
      <dsp:txXfrm>
        <a:off x="837494" y="2317192"/>
        <a:ext cx="6449578" cy="804787"/>
      </dsp:txXfrm>
    </dsp:sp>
    <dsp:sp modelId="{63CBCC39-47BD-445F-A452-50352566857E}">
      <dsp:nvSpPr>
        <dsp:cNvPr id="0" name=""/>
        <dsp:cNvSpPr/>
      </dsp:nvSpPr>
      <dsp:spPr>
        <a:xfrm>
          <a:off x="812456" y="3278535"/>
          <a:ext cx="6499654" cy="854863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Emitido conforme modelo estabelecido.</a:t>
          </a:r>
          <a:endParaRPr lang="pt-BR" sz="1600" kern="1200" dirty="0" smtClean="0"/>
        </a:p>
      </dsp:txBody>
      <dsp:txXfrm>
        <a:off x="837494" y="3303573"/>
        <a:ext cx="6449578" cy="804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4EE7C-2FF3-4ED6-956A-73B5A2522ABC}">
      <dsp:nvSpPr>
        <dsp:cNvPr id="0" name=""/>
        <dsp:cNvSpPr/>
      </dsp:nvSpPr>
      <dsp:spPr>
        <a:xfrm>
          <a:off x="7885" y="0"/>
          <a:ext cx="8067255" cy="566763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700" b="1" kern="1200" dirty="0" smtClean="0"/>
            <a:t>Formalidades do Auto de Infração:</a:t>
          </a:r>
          <a:endParaRPr lang="pt-BR" sz="4700" b="1" kern="1200" dirty="0"/>
        </a:p>
      </dsp:txBody>
      <dsp:txXfrm>
        <a:off x="7885" y="0"/>
        <a:ext cx="8067255" cy="1700289"/>
      </dsp:txXfrm>
    </dsp:sp>
    <dsp:sp modelId="{547E3A45-ECB5-44BA-918D-62FDCBFA69BB}">
      <dsp:nvSpPr>
        <dsp:cNvPr id="0" name=""/>
        <dsp:cNvSpPr/>
      </dsp:nvSpPr>
      <dsp:spPr>
        <a:xfrm>
          <a:off x="810668" y="1700314"/>
          <a:ext cx="6453804" cy="7193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Motivação</a:t>
          </a:r>
          <a:r>
            <a:rPr lang="pt-BR" sz="1500" kern="1200" dirty="0" smtClean="0"/>
            <a:t>: é preciso que se especifique a conduta que se pretende punir, sendo que seja atendido o princípio da motivação, não bastando a referência aos artigos da lei ou capitulação.</a:t>
          </a:r>
          <a:endParaRPr lang="pt-BR" sz="1500" kern="1200" dirty="0"/>
        </a:p>
      </dsp:txBody>
      <dsp:txXfrm>
        <a:off x="831736" y="1721382"/>
        <a:ext cx="6411668" cy="677183"/>
      </dsp:txXfrm>
    </dsp:sp>
    <dsp:sp modelId="{1D27AD76-0A97-4175-861F-D7E87E444BDD}">
      <dsp:nvSpPr>
        <dsp:cNvPr id="0" name=""/>
        <dsp:cNvSpPr/>
      </dsp:nvSpPr>
      <dsp:spPr>
        <a:xfrm>
          <a:off x="810668" y="2591490"/>
          <a:ext cx="6453804" cy="821542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Fundamentação</a:t>
          </a:r>
          <a:r>
            <a:rPr lang="pt-BR" sz="1500" kern="1200" dirty="0" smtClean="0"/>
            <a:t>: o ato administrativo deve ter fundamentação porque ela é, exatamente, o retrato de que aquele ato administrativo está implementando o fim público determinado em lei.</a:t>
          </a:r>
          <a:endParaRPr lang="pt-BR" sz="1500" kern="1200" dirty="0"/>
        </a:p>
      </dsp:txBody>
      <dsp:txXfrm>
        <a:off x="834730" y="2615552"/>
        <a:ext cx="6405680" cy="773418"/>
      </dsp:txXfrm>
    </dsp:sp>
    <dsp:sp modelId="{8CBB241C-1952-403B-B04F-36B13E13474A}">
      <dsp:nvSpPr>
        <dsp:cNvPr id="0" name=""/>
        <dsp:cNvSpPr/>
      </dsp:nvSpPr>
      <dsp:spPr>
        <a:xfrm>
          <a:off x="785950" y="3584887"/>
          <a:ext cx="6453804" cy="179933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Testemunhas: </a:t>
          </a:r>
          <a:r>
            <a:rPr lang="pt-BR" sz="1500" b="0" kern="1200" dirty="0" smtClean="0"/>
            <a:t>A ausência de testemunhas não é suficiente para nulidade do ato de apuração, especialmente quando houve a identificação e assinatura do responsável legal pela empresa, conforme parecer da Consultoria Jurídica – AGU/CONJUR/MAPA/CGAJAA/Nº87/2009-TSFG. Contudo, sempre que possível, colher assinatura das testemunhas, observando disposto no artigo 18, inciso II, da Lei 9.784/1999. Assim, os auditores fiscais federais devem abster-se de assinar como testemunhas, haja vista que esta ação o impedirá de atuar em outras etapas do processo administrativo.</a:t>
          </a:r>
          <a:endParaRPr lang="pt-BR" sz="1500" b="0" kern="1200" dirty="0"/>
        </a:p>
      </dsp:txBody>
      <dsp:txXfrm>
        <a:off x="838651" y="3637588"/>
        <a:ext cx="6348402" cy="16939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078DE-6DE4-4A2D-93E8-09EBADD4BA06}">
      <dsp:nvSpPr>
        <dsp:cNvPr id="0" name=""/>
        <dsp:cNvSpPr/>
      </dsp:nvSpPr>
      <dsp:spPr>
        <a:xfrm>
          <a:off x="2" y="0"/>
          <a:ext cx="10515594" cy="4351338"/>
        </a:xfrm>
        <a:prstGeom prst="rightArrow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839D93-C60C-41D3-B67C-7CC1B71E2007}">
      <dsp:nvSpPr>
        <dsp:cNvPr id="0" name=""/>
        <dsp:cNvSpPr/>
      </dsp:nvSpPr>
      <dsp:spPr>
        <a:xfrm>
          <a:off x="4621" y="1305401"/>
          <a:ext cx="2020453" cy="1740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Fundamentação Legal</a:t>
          </a:r>
          <a:endParaRPr lang="pt-BR" sz="2000" kern="1200" dirty="0"/>
        </a:p>
      </dsp:txBody>
      <dsp:txXfrm>
        <a:off x="89587" y="1390367"/>
        <a:ext cx="1850521" cy="1570603"/>
      </dsp:txXfrm>
    </dsp:sp>
    <dsp:sp modelId="{286DA4EA-803C-46AE-BDB2-C080666BCEEF}">
      <dsp:nvSpPr>
        <dsp:cNvPr id="0" name=""/>
        <dsp:cNvSpPr/>
      </dsp:nvSpPr>
      <dsp:spPr>
        <a:xfrm>
          <a:off x="2126097" y="1305401"/>
          <a:ext cx="2020453" cy="1740535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Motivação</a:t>
          </a:r>
        </a:p>
      </dsp:txBody>
      <dsp:txXfrm>
        <a:off x="2211063" y="1390367"/>
        <a:ext cx="1850521" cy="1570603"/>
      </dsp:txXfrm>
    </dsp:sp>
    <dsp:sp modelId="{A38D35CD-5C32-487E-821B-10C241AE71FB}">
      <dsp:nvSpPr>
        <dsp:cNvPr id="0" name=""/>
        <dsp:cNvSpPr/>
      </dsp:nvSpPr>
      <dsp:spPr>
        <a:xfrm>
          <a:off x="4247573" y="1305401"/>
          <a:ext cx="2020453" cy="174053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Testemunhas</a:t>
          </a:r>
          <a:endParaRPr lang="pt-BR" sz="2000" kern="1200" dirty="0"/>
        </a:p>
      </dsp:txBody>
      <dsp:txXfrm>
        <a:off x="4332539" y="1390367"/>
        <a:ext cx="1850521" cy="1570603"/>
      </dsp:txXfrm>
    </dsp:sp>
    <dsp:sp modelId="{4714195C-B218-4A6E-AB21-401A3D38621A}">
      <dsp:nvSpPr>
        <dsp:cNvPr id="0" name=""/>
        <dsp:cNvSpPr/>
      </dsp:nvSpPr>
      <dsp:spPr>
        <a:xfrm>
          <a:off x="6369049" y="1305401"/>
          <a:ext cx="2020453" cy="1740535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Comunicação</a:t>
          </a:r>
          <a:endParaRPr lang="pt-BR" sz="2000" kern="1200" dirty="0"/>
        </a:p>
      </dsp:txBody>
      <dsp:txXfrm>
        <a:off x="6454015" y="1390367"/>
        <a:ext cx="1850521" cy="1570603"/>
      </dsp:txXfrm>
    </dsp:sp>
    <dsp:sp modelId="{CD24738A-C416-4974-BC9C-78CD581C8F58}">
      <dsp:nvSpPr>
        <dsp:cNvPr id="0" name=""/>
        <dsp:cNvSpPr/>
      </dsp:nvSpPr>
      <dsp:spPr>
        <a:xfrm>
          <a:off x="8490525" y="1305401"/>
          <a:ext cx="2020453" cy="174053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Contraditório e Ampla Defesa</a:t>
          </a:r>
          <a:endParaRPr lang="pt-BR" sz="2000" kern="1200" dirty="0"/>
        </a:p>
      </dsp:txBody>
      <dsp:txXfrm>
        <a:off x="8575491" y="1390367"/>
        <a:ext cx="1850521" cy="1570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62A4D-A940-4BC4-B106-B4FF88E51E02}">
      <dsp:nvSpPr>
        <dsp:cNvPr id="0" name=""/>
        <dsp:cNvSpPr/>
      </dsp:nvSpPr>
      <dsp:spPr>
        <a:xfrm>
          <a:off x="0" y="0"/>
          <a:ext cx="10515600" cy="3989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Número de referência</a:t>
          </a:r>
        </a:p>
      </dsp:txBody>
      <dsp:txXfrm>
        <a:off x="2143010" y="0"/>
        <a:ext cx="8372589" cy="398908"/>
      </dsp:txXfrm>
    </dsp:sp>
    <dsp:sp modelId="{744A915B-06C1-42D6-BCEE-D0873CE059CE}">
      <dsp:nvSpPr>
        <dsp:cNvPr id="0" name=""/>
        <dsp:cNvSpPr/>
      </dsp:nvSpPr>
      <dsp:spPr>
        <a:xfrm>
          <a:off x="39890" y="39890"/>
          <a:ext cx="2103120" cy="319126"/>
        </a:xfrm>
        <a:prstGeom prst="rightArrow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E9B9D-C697-49E5-AA9C-47955406F4BA}">
      <dsp:nvSpPr>
        <dsp:cNvPr id="0" name=""/>
        <dsp:cNvSpPr/>
      </dsp:nvSpPr>
      <dsp:spPr>
        <a:xfrm>
          <a:off x="0" y="438798"/>
          <a:ext cx="10515600" cy="398908"/>
        </a:xfrm>
        <a:prstGeom prst="roundRect">
          <a:avLst>
            <a:gd name="adj" fmla="val 10000"/>
          </a:avLst>
        </a:prstGeom>
        <a:solidFill>
          <a:schemeClr val="accent5">
            <a:hueOff val="-817038"/>
            <a:satOff val="-1136"/>
            <a:lumOff val="-4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Os elementos necessários à qualificação do(a) infrator(a)</a:t>
          </a:r>
        </a:p>
      </dsp:txBody>
      <dsp:txXfrm>
        <a:off x="2143010" y="438798"/>
        <a:ext cx="8372589" cy="398908"/>
      </dsp:txXfrm>
    </dsp:sp>
    <dsp:sp modelId="{FF9AC0C1-E29F-48FC-94C1-81AF3FF904B1}">
      <dsp:nvSpPr>
        <dsp:cNvPr id="0" name=""/>
        <dsp:cNvSpPr/>
      </dsp:nvSpPr>
      <dsp:spPr>
        <a:xfrm>
          <a:off x="39890" y="478689"/>
          <a:ext cx="2103120" cy="319126"/>
        </a:xfrm>
        <a:prstGeom prst="rightArrow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3DE55-7E48-4739-8DE2-02560790516B}">
      <dsp:nvSpPr>
        <dsp:cNvPr id="0" name=""/>
        <dsp:cNvSpPr/>
      </dsp:nvSpPr>
      <dsp:spPr>
        <a:xfrm>
          <a:off x="0" y="877597"/>
          <a:ext cx="10515600" cy="398908"/>
        </a:xfrm>
        <a:prstGeom prst="roundRect">
          <a:avLst>
            <a:gd name="adj" fmla="val 10000"/>
          </a:avLst>
        </a:prstGeom>
        <a:solidFill>
          <a:schemeClr val="accent5">
            <a:hueOff val="-1634077"/>
            <a:satOff val="-2273"/>
            <a:lumOff val="-8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Os elementos necessários à qualificação do AFFA </a:t>
          </a:r>
          <a:r>
            <a:rPr lang="pt-BR" sz="1800" kern="1200" dirty="0" err="1" smtClean="0"/>
            <a:t>autuante</a:t>
          </a:r>
          <a:endParaRPr lang="pt-BR" sz="1800" kern="1200" dirty="0"/>
        </a:p>
      </dsp:txBody>
      <dsp:txXfrm>
        <a:off x="2143010" y="877597"/>
        <a:ext cx="8372589" cy="398908"/>
      </dsp:txXfrm>
    </dsp:sp>
    <dsp:sp modelId="{5FA4A367-FADF-44C5-BF10-2952EB4C223E}">
      <dsp:nvSpPr>
        <dsp:cNvPr id="0" name=""/>
        <dsp:cNvSpPr/>
      </dsp:nvSpPr>
      <dsp:spPr>
        <a:xfrm>
          <a:off x="39890" y="917488"/>
          <a:ext cx="2103120" cy="319126"/>
        </a:xfrm>
        <a:prstGeom prst="rightArrow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C5E14-E29D-4B5E-BDF5-382F5C04D9EF}">
      <dsp:nvSpPr>
        <dsp:cNvPr id="0" name=""/>
        <dsp:cNvSpPr/>
      </dsp:nvSpPr>
      <dsp:spPr>
        <a:xfrm>
          <a:off x="0" y="1316396"/>
          <a:ext cx="10515600" cy="398908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Menção do dispositivo legal ou regulamentar infringido (capitulação)</a:t>
          </a:r>
        </a:p>
      </dsp:txBody>
      <dsp:txXfrm>
        <a:off x="2143010" y="1316396"/>
        <a:ext cx="8372589" cy="398908"/>
      </dsp:txXfrm>
    </dsp:sp>
    <dsp:sp modelId="{5E6F18F4-32BB-4B4D-82BA-151B4B865DD7}">
      <dsp:nvSpPr>
        <dsp:cNvPr id="0" name=""/>
        <dsp:cNvSpPr/>
      </dsp:nvSpPr>
      <dsp:spPr>
        <a:xfrm>
          <a:off x="39890" y="1356287"/>
          <a:ext cx="2103120" cy="319126"/>
        </a:xfrm>
        <a:prstGeom prst="rightArrow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CDCCA-266A-4188-8493-BB64106AC639}">
      <dsp:nvSpPr>
        <dsp:cNvPr id="0" name=""/>
        <dsp:cNvSpPr/>
      </dsp:nvSpPr>
      <dsp:spPr>
        <a:xfrm>
          <a:off x="0" y="1755195"/>
          <a:ext cx="10515600" cy="398908"/>
        </a:xfrm>
        <a:prstGeom prst="roundRect">
          <a:avLst>
            <a:gd name="adj" fmla="val 10000"/>
          </a:avLst>
        </a:prstGeom>
        <a:solidFill>
          <a:schemeClr val="accent5">
            <a:hueOff val="-3268153"/>
            <a:satOff val="-4546"/>
            <a:lumOff val="-17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Descrição do fato</a:t>
          </a:r>
        </a:p>
      </dsp:txBody>
      <dsp:txXfrm>
        <a:off x="2143010" y="1755195"/>
        <a:ext cx="8372589" cy="398908"/>
      </dsp:txXfrm>
    </dsp:sp>
    <dsp:sp modelId="{44C612C9-64DD-4686-8B30-AF9CB595246E}">
      <dsp:nvSpPr>
        <dsp:cNvPr id="0" name=""/>
        <dsp:cNvSpPr/>
      </dsp:nvSpPr>
      <dsp:spPr>
        <a:xfrm>
          <a:off x="39890" y="1795086"/>
          <a:ext cx="2103120" cy="319126"/>
        </a:xfrm>
        <a:prstGeom prst="rightArrow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A1E2B-2180-4E2C-BBE6-2E426329A1F5}">
      <dsp:nvSpPr>
        <dsp:cNvPr id="0" name=""/>
        <dsp:cNvSpPr/>
      </dsp:nvSpPr>
      <dsp:spPr>
        <a:xfrm>
          <a:off x="0" y="2193994"/>
          <a:ext cx="10515600" cy="398908"/>
        </a:xfrm>
        <a:prstGeom prst="roundRect">
          <a:avLst>
            <a:gd name="adj" fmla="val 10000"/>
          </a:avLst>
        </a:prstGeom>
        <a:solidFill>
          <a:schemeClr val="accent5">
            <a:hueOff val="-4085191"/>
            <a:satOff val="-5682"/>
            <a:lumOff val="-21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Menção do(s) elemento(s) de convicção</a:t>
          </a:r>
        </a:p>
      </dsp:txBody>
      <dsp:txXfrm>
        <a:off x="2143010" y="2193994"/>
        <a:ext cx="8372589" cy="398908"/>
      </dsp:txXfrm>
    </dsp:sp>
    <dsp:sp modelId="{D682A096-F838-4781-A394-17C35E25FEC3}">
      <dsp:nvSpPr>
        <dsp:cNvPr id="0" name=""/>
        <dsp:cNvSpPr/>
      </dsp:nvSpPr>
      <dsp:spPr>
        <a:xfrm>
          <a:off x="39890" y="2233885"/>
          <a:ext cx="2103120" cy="319126"/>
        </a:xfrm>
        <a:prstGeom prst="rightArrow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03760-B9D0-411C-ADAF-D413CD534E04}">
      <dsp:nvSpPr>
        <dsp:cNvPr id="0" name=""/>
        <dsp:cNvSpPr/>
      </dsp:nvSpPr>
      <dsp:spPr>
        <a:xfrm>
          <a:off x="0" y="2632793"/>
          <a:ext cx="10515600" cy="398908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Penalidades</a:t>
          </a:r>
        </a:p>
      </dsp:txBody>
      <dsp:txXfrm>
        <a:off x="2143010" y="2632793"/>
        <a:ext cx="8372589" cy="398908"/>
      </dsp:txXfrm>
    </dsp:sp>
    <dsp:sp modelId="{612CA14B-81AE-4392-9150-1F0B6C0283DB}">
      <dsp:nvSpPr>
        <dsp:cNvPr id="0" name=""/>
        <dsp:cNvSpPr/>
      </dsp:nvSpPr>
      <dsp:spPr>
        <a:xfrm>
          <a:off x="39890" y="2672684"/>
          <a:ext cx="2103120" cy="319126"/>
        </a:xfrm>
        <a:prstGeom prst="rightArrow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24460-CA29-4A11-971F-F071716622F1}">
      <dsp:nvSpPr>
        <dsp:cNvPr id="0" name=""/>
        <dsp:cNvSpPr/>
      </dsp:nvSpPr>
      <dsp:spPr>
        <a:xfrm>
          <a:off x="0" y="3071592"/>
          <a:ext cx="10515600" cy="398908"/>
        </a:xfrm>
        <a:prstGeom prst="roundRect">
          <a:avLst>
            <a:gd name="adj" fmla="val 10000"/>
          </a:avLst>
        </a:prstGeom>
        <a:solidFill>
          <a:schemeClr val="accent5">
            <a:hueOff val="-5719268"/>
            <a:satOff val="-7955"/>
            <a:lumOff val="-30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Prazo e local para interposição de Defesa Administrativa</a:t>
          </a:r>
        </a:p>
      </dsp:txBody>
      <dsp:txXfrm>
        <a:off x="2143010" y="3071592"/>
        <a:ext cx="8372589" cy="398908"/>
      </dsp:txXfrm>
    </dsp:sp>
    <dsp:sp modelId="{7FB5ACAD-8275-4A59-82DE-962B50E185D8}">
      <dsp:nvSpPr>
        <dsp:cNvPr id="0" name=""/>
        <dsp:cNvSpPr/>
      </dsp:nvSpPr>
      <dsp:spPr>
        <a:xfrm>
          <a:off x="39890" y="3111482"/>
          <a:ext cx="2103120" cy="319126"/>
        </a:xfrm>
        <a:prstGeom prst="rightArrow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EE102-850C-481A-860B-36E77424DA05}">
      <dsp:nvSpPr>
        <dsp:cNvPr id="0" name=""/>
        <dsp:cNvSpPr/>
      </dsp:nvSpPr>
      <dsp:spPr>
        <a:xfrm>
          <a:off x="0" y="3510390"/>
          <a:ext cx="10515600" cy="398908"/>
        </a:xfrm>
        <a:prstGeom prst="roundRect">
          <a:avLst>
            <a:gd name="adj" fmla="val 10000"/>
          </a:avLst>
        </a:prstGeom>
        <a:solidFill>
          <a:schemeClr val="accent5">
            <a:hueOff val="-6536306"/>
            <a:satOff val="-9092"/>
            <a:lumOff val="-34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Ciência do infrator</a:t>
          </a:r>
        </a:p>
      </dsp:txBody>
      <dsp:txXfrm>
        <a:off x="2143010" y="3510390"/>
        <a:ext cx="8372589" cy="398908"/>
      </dsp:txXfrm>
    </dsp:sp>
    <dsp:sp modelId="{167C752C-332C-42DD-98E5-682055EA0F4E}">
      <dsp:nvSpPr>
        <dsp:cNvPr id="0" name=""/>
        <dsp:cNvSpPr/>
      </dsp:nvSpPr>
      <dsp:spPr>
        <a:xfrm>
          <a:off x="39890" y="3550281"/>
          <a:ext cx="2103120" cy="319126"/>
        </a:xfrm>
        <a:prstGeom prst="rightArrow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3E6D3-C3F3-425D-A41A-A051771EFFAA}">
      <dsp:nvSpPr>
        <dsp:cNvPr id="0" name=""/>
        <dsp:cNvSpPr/>
      </dsp:nvSpPr>
      <dsp:spPr>
        <a:xfrm>
          <a:off x="0" y="3949189"/>
          <a:ext cx="10515600" cy="39890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/>
            <a:t>Identificação e assinatura do AFFA autuante</a:t>
          </a:r>
        </a:p>
      </dsp:txBody>
      <dsp:txXfrm>
        <a:off x="2143010" y="3949189"/>
        <a:ext cx="8372589" cy="398908"/>
      </dsp:txXfrm>
    </dsp:sp>
    <dsp:sp modelId="{34EC297E-1038-4659-B66B-9213E9BE978A}">
      <dsp:nvSpPr>
        <dsp:cNvPr id="0" name=""/>
        <dsp:cNvSpPr/>
      </dsp:nvSpPr>
      <dsp:spPr>
        <a:xfrm>
          <a:off x="39890" y="3989080"/>
          <a:ext cx="2103120" cy="319126"/>
        </a:xfrm>
        <a:prstGeom prst="rightArrow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FA926-6149-40E2-942B-24B2AC51EC59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4476D-E353-4C0B-B05F-1BCA56029FCA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Ocorre mediante a lavratura do auto de Infração</a:t>
          </a:r>
          <a:endParaRPr lang="pt-BR" sz="2600" kern="1200" dirty="0"/>
        </a:p>
      </dsp:txBody>
      <dsp:txXfrm>
        <a:off x="492024" y="334530"/>
        <a:ext cx="9963850" cy="669409"/>
      </dsp:txXfrm>
    </dsp:sp>
    <dsp:sp modelId="{3CFF193B-B20B-41C7-9672-ECAEB8D625FE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DE0EE-210E-4AA4-B080-9EA33A7531C7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Sem que haja a notificação, não há instauração válida do processo</a:t>
          </a:r>
          <a:endParaRPr lang="pt-BR" sz="2600" kern="1200" dirty="0"/>
        </a:p>
      </dsp:txBody>
      <dsp:txXfrm>
        <a:off x="875812" y="1338819"/>
        <a:ext cx="9580062" cy="669409"/>
      </dsp:txXfrm>
    </dsp:sp>
    <dsp:sp modelId="{786D5E01-F73F-475A-99FF-AD28874C0479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B561F-6D20-4CC8-8309-603A8181A888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Juntados ao processo os elementos de convicção</a:t>
          </a:r>
          <a:endParaRPr lang="pt-BR" sz="2600" kern="1200" dirty="0"/>
        </a:p>
      </dsp:txBody>
      <dsp:txXfrm>
        <a:off x="875812" y="2343108"/>
        <a:ext cx="9580062" cy="669409"/>
      </dsp:txXfrm>
    </dsp:sp>
    <dsp:sp modelId="{F157F9E6-A681-4075-BF9B-F241D88BDB3D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196950-3E58-4BAF-AE82-52F901BF4415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Comprovante de ciência do autuado com data</a:t>
          </a:r>
        </a:p>
      </dsp:txBody>
      <dsp:txXfrm>
        <a:off x="492024" y="3347397"/>
        <a:ext cx="9963850" cy="669409"/>
      </dsp:txXfrm>
    </dsp:sp>
    <dsp:sp modelId="{CA2E9B2C-29BF-4A79-B13D-A129183548BF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06B03-31BF-44AF-B900-4E9FEB255DFB}">
      <dsp:nvSpPr>
        <dsp:cNvPr id="0" name=""/>
        <dsp:cNvSpPr/>
      </dsp:nvSpPr>
      <dsp:spPr>
        <a:xfrm>
          <a:off x="139063" y="450535"/>
          <a:ext cx="3272980" cy="10228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781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Contagem de prazos</a:t>
          </a:r>
          <a:endParaRPr lang="pt-BR" sz="2000" kern="1200" dirty="0"/>
        </a:p>
      </dsp:txBody>
      <dsp:txXfrm>
        <a:off x="139063" y="450535"/>
        <a:ext cx="3272980" cy="1022806"/>
      </dsp:txXfrm>
    </dsp:sp>
    <dsp:sp modelId="{78B6D855-6080-42F6-9485-4FC9843350CC}">
      <dsp:nvSpPr>
        <dsp:cNvPr id="0" name=""/>
        <dsp:cNvSpPr/>
      </dsp:nvSpPr>
      <dsp:spPr>
        <a:xfrm>
          <a:off x="2689" y="302796"/>
          <a:ext cx="715964" cy="107394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8000" r="-6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A6D713-DB73-4EBB-835F-8F1766A4726D}">
      <dsp:nvSpPr>
        <dsp:cNvPr id="0" name=""/>
        <dsp:cNvSpPr/>
      </dsp:nvSpPr>
      <dsp:spPr>
        <a:xfrm>
          <a:off x="3689496" y="450535"/>
          <a:ext cx="3272980" cy="10228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781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Prescrição e Interrupção</a:t>
          </a:r>
          <a:endParaRPr lang="pt-BR" sz="2000" kern="1200" dirty="0"/>
        </a:p>
      </dsp:txBody>
      <dsp:txXfrm>
        <a:off x="3689496" y="450535"/>
        <a:ext cx="3272980" cy="1022806"/>
      </dsp:txXfrm>
    </dsp:sp>
    <dsp:sp modelId="{008253D7-4BC0-473A-9F9A-8636859E1A87}">
      <dsp:nvSpPr>
        <dsp:cNvPr id="0" name=""/>
        <dsp:cNvSpPr/>
      </dsp:nvSpPr>
      <dsp:spPr>
        <a:xfrm>
          <a:off x="3553122" y="302796"/>
          <a:ext cx="715964" cy="1073946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63340-EA08-4F4D-BF22-AA7A3080C3A5}">
      <dsp:nvSpPr>
        <dsp:cNvPr id="0" name=""/>
        <dsp:cNvSpPr/>
      </dsp:nvSpPr>
      <dsp:spPr>
        <a:xfrm>
          <a:off x="7239930" y="450535"/>
          <a:ext cx="3272980" cy="10228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781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Defesa</a:t>
          </a:r>
          <a:endParaRPr lang="pt-BR" sz="2000" kern="1200" dirty="0"/>
        </a:p>
      </dsp:txBody>
      <dsp:txXfrm>
        <a:off x="7239930" y="450535"/>
        <a:ext cx="3272980" cy="1022806"/>
      </dsp:txXfrm>
    </dsp:sp>
    <dsp:sp modelId="{881AF49E-0924-4960-97C0-BF6DA56773D5}">
      <dsp:nvSpPr>
        <dsp:cNvPr id="0" name=""/>
        <dsp:cNvSpPr/>
      </dsp:nvSpPr>
      <dsp:spPr>
        <a:xfrm>
          <a:off x="7103555" y="302796"/>
          <a:ext cx="715964" cy="107394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80C83-F85E-4909-89E9-879FDC8B45A4}">
      <dsp:nvSpPr>
        <dsp:cNvPr id="0" name=""/>
        <dsp:cNvSpPr/>
      </dsp:nvSpPr>
      <dsp:spPr>
        <a:xfrm>
          <a:off x="139063" y="1738135"/>
          <a:ext cx="3272980" cy="10228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781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Apresentação da defesa dentro do prazo legal</a:t>
          </a:r>
        </a:p>
      </dsp:txBody>
      <dsp:txXfrm>
        <a:off x="139063" y="1738135"/>
        <a:ext cx="3272980" cy="1022806"/>
      </dsp:txXfrm>
    </dsp:sp>
    <dsp:sp modelId="{F53DEA0A-2C04-4C3B-9113-7BC347B2779D}">
      <dsp:nvSpPr>
        <dsp:cNvPr id="0" name=""/>
        <dsp:cNvSpPr/>
      </dsp:nvSpPr>
      <dsp:spPr>
        <a:xfrm>
          <a:off x="2689" y="1590396"/>
          <a:ext cx="715964" cy="1073946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442B8-E1A8-466E-89DF-EDEB28B3F803}">
      <dsp:nvSpPr>
        <dsp:cNvPr id="0" name=""/>
        <dsp:cNvSpPr/>
      </dsp:nvSpPr>
      <dsp:spPr>
        <a:xfrm>
          <a:off x="3689496" y="1738135"/>
          <a:ext cx="3272980" cy="10228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781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/>
            <a:t>Apresentação da defesa fora do prazo legal</a:t>
          </a:r>
        </a:p>
      </dsp:txBody>
      <dsp:txXfrm>
        <a:off x="3689496" y="1738135"/>
        <a:ext cx="3272980" cy="1022806"/>
      </dsp:txXfrm>
    </dsp:sp>
    <dsp:sp modelId="{C1C3ED6B-7937-4742-A6B4-6CC0B057526F}">
      <dsp:nvSpPr>
        <dsp:cNvPr id="0" name=""/>
        <dsp:cNvSpPr/>
      </dsp:nvSpPr>
      <dsp:spPr>
        <a:xfrm>
          <a:off x="3553122" y="1590396"/>
          <a:ext cx="715964" cy="10739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FE756-1B28-41D1-8596-CFB3DD706821}">
      <dsp:nvSpPr>
        <dsp:cNvPr id="0" name=""/>
        <dsp:cNvSpPr/>
      </dsp:nvSpPr>
      <dsp:spPr>
        <a:xfrm>
          <a:off x="7239930" y="1738135"/>
          <a:ext cx="3272980" cy="10228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781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/>
            <a:t>Revelia</a:t>
          </a:r>
        </a:p>
      </dsp:txBody>
      <dsp:txXfrm>
        <a:off x="7239930" y="1738135"/>
        <a:ext cx="3272980" cy="1022806"/>
      </dsp:txXfrm>
    </dsp:sp>
    <dsp:sp modelId="{40B8BD07-848A-4B82-B944-0D19093718FD}">
      <dsp:nvSpPr>
        <dsp:cNvPr id="0" name=""/>
        <dsp:cNvSpPr/>
      </dsp:nvSpPr>
      <dsp:spPr>
        <a:xfrm>
          <a:off x="7103555" y="1590396"/>
          <a:ext cx="715964" cy="1073946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5000" r="-6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D152E-67F6-4B54-8B5F-FCCA9763761E}">
      <dsp:nvSpPr>
        <dsp:cNvPr id="0" name=""/>
        <dsp:cNvSpPr/>
      </dsp:nvSpPr>
      <dsp:spPr>
        <a:xfrm>
          <a:off x="1914280" y="3025734"/>
          <a:ext cx="3272980" cy="10228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781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/>
            <a:t>Termo Aditivo</a:t>
          </a:r>
        </a:p>
      </dsp:txBody>
      <dsp:txXfrm>
        <a:off x="1914280" y="3025734"/>
        <a:ext cx="3272980" cy="1022806"/>
      </dsp:txXfrm>
    </dsp:sp>
    <dsp:sp modelId="{E4820E8D-97DD-4949-A05B-6C01E0EABD10}">
      <dsp:nvSpPr>
        <dsp:cNvPr id="0" name=""/>
        <dsp:cNvSpPr/>
      </dsp:nvSpPr>
      <dsp:spPr>
        <a:xfrm>
          <a:off x="1777906" y="2877996"/>
          <a:ext cx="715964" cy="107394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C20DD-8DE3-4C78-B0F0-FCDD2EAAB9F4}">
      <dsp:nvSpPr>
        <dsp:cNvPr id="0" name=""/>
        <dsp:cNvSpPr/>
      </dsp:nvSpPr>
      <dsp:spPr>
        <a:xfrm>
          <a:off x="5464713" y="3025734"/>
          <a:ext cx="3272980" cy="10228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781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/>
            <a:t>Histórico de Infrações</a:t>
          </a:r>
          <a:endParaRPr lang="pt-BR" sz="2000" kern="1200"/>
        </a:p>
      </dsp:txBody>
      <dsp:txXfrm>
        <a:off x="5464713" y="3025734"/>
        <a:ext cx="3272980" cy="1022806"/>
      </dsp:txXfrm>
    </dsp:sp>
    <dsp:sp modelId="{BFE8EFEC-5788-49F2-BBB0-0ABFF02A7DF5}">
      <dsp:nvSpPr>
        <dsp:cNvPr id="0" name=""/>
        <dsp:cNvSpPr/>
      </dsp:nvSpPr>
      <dsp:spPr>
        <a:xfrm>
          <a:off x="5328339" y="2877996"/>
          <a:ext cx="715964" cy="1073946"/>
        </a:xfrm>
        <a:prstGeom prst="rect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2000" r="-13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91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79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38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16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66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76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36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23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44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52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7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C18BA-DEB8-4BC8-9064-F8B0A566C7C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7F5F-37FC-4973-935B-09FC6937D0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39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fernando.fernandes@agricultura.gov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80519" y="2185044"/>
            <a:ext cx="9144000" cy="2387600"/>
          </a:xfrm>
        </p:spPr>
        <p:txBody>
          <a:bodyPr>
            <a:noAutofit/>
          </a:bodyPr>
          <a:lstStyle/>
          <a:p>
            <a:r>
              <a:rPr lang="pt-BR" sz="4400" b="1" dirty="0">
                <a:latin typeface="+mn-lt"/>
              </a:rPr>
              <a:t>PROCEDIMENTOS PARA AUTUAÇÃO DE</a:t>
            </a:r>
            <a:br>
              <a:rPr lang="pt-BR" sz="4400" b="1" dirty="0">
                <a:latin typeface="+mn-lt"/>
              </a:rPr>
            </a:br>
            <a:r>
              <a:rPr lang="pt-BR" sz="4400" b="1" dirty="0">
                <a:latin typeface="+mn-lt"/>
              </a:rPr>
              <a:t>PROCESSOS ADMINISTRATIVOS DE</a:t>
            </a:r>
            <a:br>
              <a:rPr lang="pt-BR" sz="4400" b="1" dirty="0">
                <a:latin typeface="+mn-lt"/>
              </a:rPr>
            </a:br>
            <a:r>
              <a:rPr lang="pt-BR" sz="4400" b="1" dirty="0">
                <a:latin typeface="+mn-lt"/>
              </a:rPr>
              <a:t>APURAÇÃO DE INFRAÇÃO</a:t>
            </a:r>
            <a:endParaRPr lang="pt-BR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7707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03500" y="1916113"/>
            <a:ext cx="69850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4" charset="-128"/>
              </a:defRPr>
            </a:lvl9pPr>
          </a:lstStyle>
          <a:p>
            <a:pPr algn="ctr" eaLnBrk="1" hangingPunct="1">
              <a:buSzPct val="100000"/>
              <a:defRPr/>
            </a:pPr>
            <a:endParaRPr lang="pt-BR" altLang="pt-BR" sz="5400" b="1" dirty="0">
              <a:solidFill>
                <a:schemeClr val="tx1"/>
              </a:solidFill>
              <a:latin typeface="+mn-lt"/>
              <a:ea typeface="MS PGothic" panose="020B0600070205080204" pitchFamily="34" charset="-128"/>
            </a:endParaRPr>
          </a:p>
          <a:p>
            <a:pPr algn="ctr" eaLnBrk="1" hangingPunct="1">
              <a:buSzPct val="100000"/>
              <a:defRPr/>
            </a:pPr>
            <a:r>
              <a:rPr lang="pt-BR" altLang="pt-BR" sz="54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Obrigado!</a:t>
            </a:r>
          </a:p>
          <a:p>
            <a:pPr algn="ctr" eaLnBrk="1" hangingPunct="1">
              <a:buSzPct val="100000"/>
              <a:defRPr/>
            </a:pPr>
            <a:endParaRPr lang="pt-BR" altLang="pt-BR" sz="5400" b="1" dirty="0">
              <a:solidFill>
                <a:schemeClr val="tx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3738112" y="4437064"/>
            <a:ext cx="471577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2400" b="1" dirty="0">
                <a:solidFill>
                  <a:schemeClr val="tx1"/>
                </a:solidFill>
                <a:latin typeface="+mn-lt"/>
              </a:rPr>
              <a:t>Fernando Fagundes Fernandes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2400" b="1" dirty="0">
                <a:solidFill>
                  <a:schemeClr val="tx1"/>
                </a:solidFill>
                <a:latin typeface="+mn-lt"/>
              </a:rPr>
              <a:t>Auditor Fiscal Federal Agropecuário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2000" b="1" dirty="0">
                <a:solidFill>
                  <a:schemeClr val="tx1"/>
                </a:solidFill>
                <a:latin typeface="+mn-lt"/>
                <a:hlinkClick r:id="rId2"/>
              </a:rPr>
              <a:t>fernando.fernandes@agricultura.gov.br</a:t>
            </a:r>
            <a:endParaRPr lang="pt-BR" altLang="pt-BR" sz="2000" b="1" dirty="0">
              <a:solidFill>
                <a:schemeClr val="tx1"/>
              </a:solidFill>
              <a:latin typeface="+mn-lt"/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61 3218-2290</a:t>
            </a:r>
          </a:p>
        </p:txBody>
      </p:sp>
    </p:spTree>
    <p:extLst>
      <p:ext uri="{BB962C8B-B14F-4D97-AF65-F5344CB8AC3E}">
        <p14:creationId xmlns:p14="http://schemas.microsoft.com/office/powerpoint/2010/main" val="51152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683535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74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159053"/>
              </p:ext>
            </p:extLst>
          </p:nvPr>
        </p:nvGraphicFramePr>
        <p:xfrm>
          <a:off x="1802028" y="675503"/>
          <a:ext cx="8519984" cy="5552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21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707051"/>
              </p:ext>
            </p:extLst>
          </p:nvPr>
        </p:nvGraphicFramePr>
        <p:xfrm>
          <a:off x="2024448" y="1537300"/>
          <a:ext cx="812456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309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687300"/>
              </p:ext>
            </p:extLst>
          </p:nvPr>
        </p:nvGraphicFramePr>
        <p:xfrm>
          <a:off x="2007973" y="601361"/>
          <a:ext cx="8075141" cy="5667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0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+mn-lt"/>
              </a:rPr>
              <a:t>O Auto de Infração</a:t>
            </a:r>
            <a:endParaRPr lang="pt-BR" b="1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8483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3607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+mn-lt"/>
              </a:rPr>
              <a:t>O Auto de Infração Deve Conter:</a:t>
            </a:r>
            <a:endParaRPr lang="pt-BR" b="1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8994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773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>
                <a:latin typeface="+mn-lt"/>
              </a:rPr>
              <a:t>Instauração </a:t>
            </a:r>
            <a:r>
              <a:rPr lang="pt-BR" sz="3600" b="1" dirty="0">
                <a:latin typeface="+mn-lt"/>
              </a:rPr>
              <a:t>d</a:t>
            </a:r>
            <a:r>
              <a:rPr lang="pt-BR" sz="3600" b="1" dirty="0" smtClean="0">
                <a:latin typeface="+mn-lt"/>
              </a:rPr>
              <a:t>o Processo Administrativo de Apuração de Infração</a:t>
            </a:r>
            <a:endParaRPr lang="pt-BR" sz="3600" b="1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4588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196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+mn-lt"/>
              </a:rPr>
              <a:t>Etapas do Processo</a:t>
            </a:r>
            <a:endParaRPr lang="pt-BR" b="1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2280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6567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543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Times New Roman</vt:lpstr>
      <vt:lpstr>Tema do Office</vt:lpstr>
      <vt:lpstr>PROCEDIMENTOS PARA AUTUAÇÃO DE PROCESSOS ADMINISTRATIVOS DE APURAÇÃO DE INFRAÇÃO</vt:lpstr>
      <vt:lpstr>Apresentação do PowerPoint</vt:lpstr>
      <vt:lpstr>Apresentação do PowerPoint</vt:lpstr>
      <vt:lpstr>Apresentação do PowerPoint</vt:lpstr>
      <vt:lpstr>Apresentação do PowerPoint</vt:lpstr>
      <vt:lpstr>O Auto de Infração</vt:lpstr>
      <vt:lpstr>O Auto de Infração Deve Conter:</vt:lpstr>
      <vt:lpstr>Instauração do Processo Administrativo de Apuração de Infração</vt:lpstr>
      <vt:lpstr>Etapas do Processo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PROCEDIMENTOS PARA AUTUAÇÃO DE PROCESSOS ADMINISTRATIVOS DE APURAÇÃO DE INFRAÇÃO</dc:title>
  <dc:creator>Fernando Fagundes Fernandes</dc:creator>
  <cp:lastModifiedBy>Fernando Fagundes Fernandes</cp:lastModifiedBy>
  <cp:revision>9</cp:revision>
  <dcterms:created xsi:type="dcterms:W3CDTF">2018-08-27T13:36:39Z</dcterms:created>
  <dcterms:modified xsi:type="dcterms:W3CDTF">2018-08-28T00:57:17Z</dcterms:modified>
</cp:coreProperties>
</file>