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62B247"/>
    <a:srgbClr val="53B746"/>
    <a:srgbClr val="47BB4B"/>
    <a:srgbClr val="49BE5D"/>
    <a:srgbClr val="4BC070"/>
    <a:srgbClr val="4CC384"/>
    <a:srgbClr val="4EC697"/>
    <a:srgbClr val="50C9AB"/>
    <a:srgbClr val="52C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179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8442E738-D699-4BAC-8029-C5EF6156B9B0}">
      <dgm:prSet phldrT="[Texto]" custT="1"/>
      <dgm:spPr/>
      <dgm:t>
        <a:bodyPr/>
        <a:lstStyle/>
        <a:p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Evento EXTERNO – Exclusivamente Palestrante ou correlatos</a:t>
          </a:r>
        </a:p>
      </dgm:t>
    </dgm:pt>
    <dgm:pt modelId="{F952EC16-238D-44BA-A436-F573222641B0}" type="parTrans" cxnId="{46502D96-87FF-4990-808D-BE7803EC38AD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9DB14A-5D09-4B66-BBB9-AE1A6539EB13}" type="sibTrans" cxnId="{46502D96-87FF-4990-808D-BE7803EC38AD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FE1643-921E-4259-8D7D-1F3EDCC42399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Instruir processo no Sistema Eletrônico de Informação - SEI</a:t>
          </a:r>
        </a:p>
      </dgm:t>
    </dgm:pt>
    <dgm:pt modelId="{66434A0D-4734-43AE-9238-F1178344C992}" type="sibTrans" cxnId="{417A008D-3A44-4CA0-BBB1-EEB57FB08E3F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32A33E-4336-4E15-9620-58AB65AA289B}" type="parTrans" cxnId="{417A008D-3A44-4CA0-BBB1-EEB57FB08E3F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E83964-390E-4C2A-BDD3-9D8283D15C97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Preencher o “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Capacitação”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endParaRPr lang="pt-BR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A75B13-76FC-4C77-910F-02F453851AA0}" type="parTrans" cxnId="{9E8458BA-0F18-4BE0-BB83-45175D1F4D1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A34538-439B-47B4-A27A-C65C9772B51D}" type="sibTrans" cxnId="{9E8458BA-0F18-4BE0-BB83-45175D1F4D1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995D49-9E75-42DC-B892-5179F8052C65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Anexar os seguintes documentos no processo:</a:t>
          </a:r>
        </a:p>
      </dgm:t>
    </dgm:pt>
    <dgm:pt modelId="{6B3FB8BB-5D1C-4D07-B83C-54BE1DFE0BCE}" type="parTrans" cxnId="{E6D569D9-E53B-49D7-8971-75BC2C267B75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637382-B5B2-400C-8A53-EFBBF502A860}" type="sibTrans" cxnId="{E6D569D9-E53B-49D7-8971-75BC2C267B75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B9A272A4-42FD-40BD-9768-822B538E23E5}" type="pres">
      <dgm:prSet presAssocID="{BE995D49-9E75-42DC-B892-5179F8052C65}" presName="boxAndChildren" presStyleCnt="0"/>
      <dgm:spPr/>
    </dgm:pt>
    <dgm:pt modelId="{1C7A005C-C71C-4681-A942-D721800F69CB}" type="pres">
      <dgm:prSet presAssocID="{BE995D49-9E75-42DC-B892-5179F8052C65}" presName="parentTextBox" presStyleLbl="node1" presStyleIdx="0" presStyleCnt="4"/>
      <dgm:spPr/>
    </dgm:pt>
    <dgm:pt modelId="{91391EBE-6354-46C6-BFC2-256EF72412DB}" type="pres">
      <dgm:prSet presAssocID="{34A34538-439B-47B4-A27A-C65C9772B51D}" presName="sp" presStyleCnt="0"/>
      <dgm:spPr/>
    </dgm:pt>
    <dgm:pt modelId="{E15505E7-BF2D-4702-8771-4FECA624CFB5}" type="pres">
      <dgm:prSet presAssocID="{05E83964-390E-4C2A-BDD3-9D8283D15C97}" presName="arrowAndChildren" presStyleCnt="0"/>
      <dgm:spPr/>
    </dgm:pt>
    <dgm:pt modelId="{3E9D93AC-DAF8-4606-BCD4-5CA2A5E1EF6B}" type="pres">
      <dgm:prSet presAssocID="{05E83964-390E-4C2A-BDD3-9D8283D15C97}" presName="parentTextArrow" presStyleLbl="node1" presStyleIdx="1" presStyleCnt="4"/>
      <dgm:spPr/>
    </dgm:pt>
    <dgm:pt modelId="{4D29FD36-B05F-4F36-B177-47BCA6FB5092}" type="pres">
      <dgm:prSet presAssocID="{66434A0D-4734-43AE-9238-F1178344C992}" presName="sp" presStyleCnt="0"/>
      <dgm:spPr/>
    </dgm:pt>
    <dgm:pt modelId="{23C4CE35-F6C3-47F9-8F5B-91A60632EAC3}" type="pres">
      <dgm:prSet presAssocID="{5FFE1643-921E-4259-8D7D-1F3EDCC42399}" presName="arrowAndChildren" presStyleCnt="0"/>
      <dgm:spPr/>
    </dgm:pt>
    <dgm:pt modelId="{402334C8-5CD1-4F7F-B0F4-54E2AB46791E}" type="pres">
      <dgm:prSet presAssocID="{5FFE1643-921E-4259-8D7D-1F3EDCC42399}" presName="parentTextArrow" presStyleLbl="node1" presStyleIdx="2" presStyleCnt="4"/>
      <dgm:spPr/>
    </dgm:pt>
    <dgm:pt modelId="{D28C2DC8-21E7-4E78-8B2A-C59B13657083}" type="pres">
      <dgm:prSet presAssocID="{F89DB14A-5D09-4B66-BBB9-AE1A6539EB13}" presName="sp" presStyleCnt="0"/>
      <dgm:spPr/>
    </dgm:pt>
    <dgm:pt modelId="{9C1B51AC-BAA3-4DDD-AEF9-4B8BEC2BFBE0}" type="pres">
      <dgm:prSet presAssocID="{8442E738-D699-4BAC-8029-C5EF6156B9B0}" presName="arrowAndChildren" presStyleCnt="0"/>
      <dgm:spPr/>
    </dgm:pt>
    <dgm:pt modelId="{3C726A98-8F7D-4E3B-9C47-AB514517FCC2}" type="pres">
      <dgm:prSet presAssocID="{8442E738-D699-4BAC-8029-C5EF6156B9B0}" presName="parentTextArrow" presStyleLbl="node1" presStyleIdx="3" presStyleCnt="4" custLinFactNeighborX="4174" custLinFactNeighborY="-64769"/>
      <dgm:spPr/>
    </dgm:pt>
  </dgm:ptLst>
  <dgm:cxnLst>
    <dgm:cxn modelId="{D7D79617-D059-4D14-B954-E030F82AD743}" type="presOf" srcId="{BE995D49-9E75-42DC-B892-5179F8052C65}" destId="{1C7A005C-C71C-4681-A942-D721800F69CB}" srcOrd="0" destOrd="0" presId="urn:microsoft.com/office/officeart/2005/8/layout/process4"/>
    <dgm:cxn modelId="{DFF22C19-3411-4407-B2A6-9AF4BE2A4C87}" type="presOf" srcId="{05E83964-390E-4C2A-BDD3-9D8283D15C97}" destId="{3E9D93AC-DAF8-4606-BCD4-5CA2A5E1EF6B}" srcOrd="0" destOrd="0" presId="urn:microsoft.com/office/officeart/2005/8/layout/process4"/>
    <dgm:cxn modelId="{B8FCB482-C722-4216-841D-DA05B413670E}" type="presOf" srcId="{8442E738-D699-4BAC-8029-C5EF6156B9B0}" destId="{3C726A98-8F7D-4E3B-9C47-AB514517FCC2}" srcOrd="0" destOrd="0" presId="urn:microsoft.com/office/officeart/2005/8/layout/process4"/>
    <dgm:cxn modelId="{417A008D-3A44-4CA0-BBB1-EEB57FB08E3F}" srcId="{1F1B6EEE-57DA-4EC8-AC53-6A5B39434798}" destId="{5FFE1643-921E-4259-8D7D-1F3EDCC42399}" srcOrd="1" destOrd="0" parTransId="{B432A33E-4336-4E15-9620-58AB65AA289B}" sibTransId="{66434A0D-4734-43AE-9238-F1178344C992}"/>
    <dgm:cxn modelId="{46502D96-87FF-4990-808D-BE7803EC38AD}" srcId="{1F1B6EEE-57DA-4EC8-AC53-6A5B39434798}" destId="{8442E738-D699-4BAC-8029-C5EF6156B9B0}" srcOrd="0" destOrd="0" parTransId="{F952EC16-238D-44BA-A436-F573222641B0}" sibTransId="{F89DB14A-5D09-4B66-BBB9-AE1A6539EB13}"/>
    <dgm:cxn modelId="{9E8458BA-0F18-4BE0-BB83-45175D1F4D17}" srcId="{1F1B6EEE-57DA-4EC8-AC53-6A5B39434798}" destId="{05E83964-390E-4C2A-BDD3-9D8283D15C97}" srcOrd="2" destOrd="0" parTransId="{23A75B13-76FC-4C77-910F-02F453851AA0}" sibTransId="{34A34538-439B-47B4-A27A-C65C9772B51D}"/>
    <dgm:cxn modelId="{E6D569D9-E53B-49D7-8971-75BC2C267B75}" srcId="{1F1B6EEE-57DA-4EC8-AC53-6A5B39434798}" destId="{BE995D49-9E75-42DC-B892-5179F8052C65}" srcOrd="3" destOrd="0" parTransId="{6B3FB8BB-5D1C-4D07-B83C-54BE1DFE0BCE}" sibTransId="{6D637382-B5B2-400C-8A53-EFBBF502A860}"/>
    <dgm:cxn modelId="{D70323DF-D981-4B56-82EB-F677C7BA30B9}" type="presOf" srcId="{5FFE1643-921E-4259-8D7D-1F3EDCC42399}" destId="{402334C8-5CD1-4F7F-B0F4-54E2AB46791E}" srcOrd="0" destOrd="0" presId="urn:microsoft.com/office/officeart/2005/8/layout/process4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DFE8B8C6-A71B-4949-A0EF-DFB0741C2419}" type="presParOf" srcId="{BA1D5543-BF0D-45D6-A70B-1F138D3674F1}" destId="{B9A272A4-42FD-40BD-9768-822B538E23E5}" srcOrd="0" destOrd="0" presId="urn:microsoft.com/office/officeart/2005/8/layout/process4"/>
    <dgm:cxn modelId="{43D8F397-77C8-4F8C-BE32-DCE2038B68B7}" type="presParOf" srcId="{B9A272A4-42FD-40BD-9768-822B538E23E5}" destId="{1C7A005C-C71C-4681-A942-D721800F69CB}" srcOrd="0" destOrd="0" presId="urn:microsoft.com/office/officeart/2005/8/layout/process4"/>
    <dgm:cxn modelId="{443B40A0-324F-4DD2-80C9-C8CF7291FF69}" type="presParOf" srcId="{BA1D5543-BF0D-45D6-A70B-1F138D3674F1}" destId="{91391EBE-6354-46C6-BFC2-256EF72412DB}" srcOrd="1" destOrd="0" presId="urn:microsoft.com/office/officeart/2005/8/layout/process4"/>
    <dgm:cxn modelId="{4B6CC094-B9FE-48DB-8684-2F5734821EBA}" type="presParOf" srcId="{BA1D5543-BF0D-45D6-A70B-1F138D3674F1}" destId="{E15505E7-BF2D-4702-8771-4FECA624CFB5}" srcOrd="2" destOrd="0" presId="urn:microsoft.com/office/officeart/2005/8/layout/process4"/>
    <dgm:cxn modelId="{B36E2DCB-2C84-42BB-B404-81BE372730F7}" type="presParOf" srcId="{E15505E7-BF2D-4702-8771-4FECA624CFB5}" destId="{3E9D93AC-DAF8-4606-BCD4-5CA2A5E1EF6B}" srcOrd="0" destOrd="0" presId="urn:microsoft.com/office/officeart/2005/8/layout/process4"/>
    <dgm:cxn modelId="{284B5527-BF5E-4947-80EF-0F4F84293B22}" type="presParOf" srcId="{BA1D5543-BF0D-45D6-A70B-1F138D3674F1}" destId="{4D29FD36-B05F-4F36-B177-47BCA6FB5092}" srcOrd="3" destOrd="0" presId="urn:microsoft.com/office/officeart/2005/8/layout/process4"/>
    <dgm:cxn modelId="{931E7F0B-9CE2-473E-85FE-4FC1753E0BEB}" type="presParOf" srcId="{BA1D5543-BF0D-45D6-A70B-1F138D3674F1}" destId="{23C4CE35-F6C3-47F9-8F5B-91A60632EAC3}" srcOrd="4" destOrd="0" presId="urn:microsoft.com/office/officeart/2005/8/layout/process4"/>
    <dgm:cxn modelId="{DE576369-D983-49AB-8030-CD3D9A29814B}" type="presParOf" srcId="{23C4CE35-F6C3-47F9-8F5B-91A60632EAC3}" destId="{402334C8-5CD1-4F7F-B0F4-54E2AB46791E}" srcOrd="0" destOrd="0" presId="urn:microsoft.com/office/officeart/2005/8/layout/process4"/>
    <dgm:cxn modelId="{4494A10F-980E-47E5-9BAE-A202C1826E50}" type="presParOf" srcId="{BA1D5543-BF0D-45D6-A70B-1F138D3674F1}" destId="{D28C2DC8-21E7-4E78-8B2A-C59B13657083}" srcOrd="5" destOrd="0" presId="urn:microsoft.com/office/officeart/2005/8/layout/process4"/>
    <dgm:cxn modelId="{43A50EFB-571C-4567-A1A2-8F17325DE40C}" type="presParOf" srcId="{BA1D5543-BF0D-45D6-A70B-1F138D3674F1}" destId="{9C1B51AC-BAA3-4DDD-AEF9-4B8BEC2BFBE0}" srcOrd="6" destOrd="0" presId="urn:microsoft.com/office/officeart/2005/8/layout/process4"/>
    <dgm:cxn modelId="{FDB87B5F-DF04-4AE9-B7FC-9ACCF0924338}" type="presParOf" srcId="{9C1B51AC-BAA3-4DDD-AEF9-4B8BEC2BFBE0}" destId="{3C726A98-8F7D-4E3B-9C47-AB514517FC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5F7162-FAB8-47E4-B799-9C8934F1413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2E2EB298-534F-49A8-AFC8-D5C0CA632814}">
      <dgm:prSet phldrT="[Texto]" custT="1"/>
      <dgm:spPr/>
      <dgm:t>
        <a:bodyPr/>
        <a:lstStyle/>
        <a:p>
          <a:r>
            <a:rPr lang="pt-BR" sz="1000" b="1" i="0" dirty="0">
              <a:latin typeface="Arial" panose="020B0604020202020204" pitchFamily="34" charset="0"/>
              <a:cs typeface="Arial" panose="020B0604020202020204" pitchFamily="34" charset="0"/>
            </a:rPr>
            <a:t>Cursos, Congressos, Seminários, Workshops e demais eventos de curta duração (até 88 horas-aula)</a:t>
          </a:r>
          <a:endParaRPr lang="pt-BR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F5C633-5C8E-4A68-B9D3-2DD796147BEB}" type="parTrans" cxnId="{E472051B-F03E-4BCF-9B68-1BA917AB3E81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9CECD2-5C5E-4BC9-B6D4-9BFBCBA0068E}" type="sibTrans" cxnId="{E472051B-F03E-4BCF-9B68-1BA917AB3E81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7B229-CACD-438C-B4B3-670D7F3B467D}">
      <dgm:prSet phldrT="[Texto]" custT="1"/>
      <dgm:spPr/>
      <dgm:t>
        <a:bodyPr/>
        <a:lstStyle/>
        <a:p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61404-C965-4FC2-ACC2-0991EC39A9FE}" type="parTrans" cxnId="{C2C64AAA-CB1C-40F1-BDD0-7F0D28DB78EC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3390F8-2DC1-4B89-A5E8-B87820707D55}" type="sibTrans" cxnId="{C2C64AAA-CB1C-40F1-BDD0-7F0D28DB78EC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C913D-EDFE-461B-B8D4-30739CC02078}">
      <dgm:prSet phldrT="[Texto]" custT="1"/>
      <dgm:spPr/>
      <dgm:t>
        <a:bodyPr/>
        <a:lstStyle/>
        <a:p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</dgm:t>
    </dgm:pt>
    <dgm:pt modelId="{CD5BC70C-1152-4B02-9B54-65E361AD045C}" type="parTrans" cxnId="{7AB8974F-C574-4224-8122-5E729F88AF8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6DFAC6-79ED-4170-B73A-C5CB3D7DF4B4}" type="sibTrans" cxnId="{7AB8974F-C574-4224-8122-5E729F88AF8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6E34CB-8167-4053-BC73-4CE29E29804A}" type="pres">
      <dgm:prSet presAssocID="{BB5F7162-FAB8-47E4-B799-9C8934F1413B}" presName="Name0" presStyleCnt="0">
        <dgm:presLayoutVars>
          <dgm:dir/>
          <dgm:animLvl val="lvl"/>
          <dgm:resizeHandles val="exact"/>
        </dgm:presLayoutVars>
      </dgm:prSet>
      <dgm:spPr/>
    </dgm:pt>
    <dgm:pt modelId="{FACC3AC1-40D5-4422-8BE7-D218DD0FECCE}" type="pres">
      <dgm:prSet presAssocID="{2E2EB298-534F-49A8-AFC8-D5C0CA632814}" presName="linNode" presStyleCnt="0"/>
      <dgm:spPr/>
    </dgm:pt>
    <dgm:pt modelId="{927ED313-F82F-4970-B832-9EDE8AC1F032}" type="pres">
      <dgm:prSet presAssocID="{2E2EB298-534F-49A8-AFC8-D5C0CA632814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D3D63E88-4279-4D7B-80E9-EEF30763E9A6}" type="pres">
      <dgm:prSet presAssocID="{2E2EB298-534F-49A8-AFC8-D5C0CA632814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3F7A203-5A71-4F9F-B5C4-A1A0FC6A1D95}" type="presOf" srcId="{2E2EB298-534F-49A8-AFC8-D5C0CA632814}" destId="{927ED313-F82F-4970-B832-9EDE8AC1F032}" srcOrd="0" destOrd="0" presId="urn:microsoft.com/office/officeart/2005/8/layout/vList5"/>
    <dgm:cxn modelId="{E472051B-F03E-4BCF-9B68-1BA917AB3E81}" srcId="{BB5F7162-FAB8-47E4-B799-9C8934F1413B}" destId="{2E2EB298-534F-49A8-AFC8-D5C0CA632814}" srcOrd="0" destOrd="0" parTransId="{C4F5C633-5C8E-4A68-B9D3-2DD796147BEB}" sibTransId="{4F9CECD2-5C5E-4BC9-B6D4-9BFBCBA0068E}"/>
    <dgm:cxn modelId="{CE869868-00F2-44D3-A0A4-2880191E0FAC}" type="presOf" srcId="{A91C913D-EDFE-461B-B8D4-30739CC02078}" destId="{D3D63E88-4279-4D7B-80E9-EEF30763E9A6}" srcOrd="0" destOrd="1" presId="urn:microsoft.com/office/officeart/2005/8/layout/vList5"/>
    <dgm:cxn modelId="{7AB8974F-C574-4224-8122-5E729F88AF87}" srcId="{2E2EB298-534F-49A8-AFC8-D5C0CA632814}" destId="{A91C913D-EDFE-461B-B8D4-30739CC02078}" srcOrd="1" destOrd="0" parTransId="{CD5BC70C-1152-4B02-9B54-65E361AD045C}" sibTransId="{036DFAC6-79ED-4170-B73A-C5CB3D7DF4B4}"/>
    <dgm:cxn modelId="{50E11CA8-FD72-4C04-94F2-4A8B682B165B}" type="presOf" srcId="{0EE7B229-CACD-438C-B4B3-670D7F3B467D}" destId="{D3D63E88-4279-4D7B-80E9-EEF30763E9A6}" srcOrd="0" destOrd="0" presId="urn:microsoft.com/office/officeart/2005/8/layout/vList5"/>
    <dgm:cxn modelId="{C2C64AAA-CB1C-40F1-BDD0-7F0D28DB78EC}" srcId="{2E2EB298-534F-49A8-AFC8-D5C0CA632814}" destId="{0EE7B229-CACD-438C-B4B3-670D7F3B467D}" srcOrd="0" destOrd="0" parTransId="{8E461404-C965-4FC2-ACC2-0991EC39A9FE}" sibTransId="{133390F8-2DC1-4B89-A5E8-B87820707D55}"/>
    <dgm:cxn modelId="{ECEF0DFE-B846-47D6-8916-D9812AC07D77}" type="presOf" srcId="{BB5F7162-FAB8-47E4-B799-9C8934F1413B}" destId="{156E34CB-8167-4053-BC73-4CE29E29804A}" srcOrd="0" destOrd="0" presId="urn:microsoft.com/office/officeart/2005/8/layout/vList5"/>
    <dgm:cxn modelId="{819BFD40-C5AF-42CC-B647-EA8F67328443}" type="presParOf" srcId="{156E34CB-8167-4053-BC73-4CE29E29804A}" destId="{FACC3AC1-40D5-4422-8BE7-D218DD0FECCE}" srcOrd="0" destOrd="0" presId="urn:microsoft.com/office/officeart/2005/8/layout/vList5"/>
    <dgm:cxn modelId="{A3818BDC-104C-4BAC-A343-AE0C6C55E81D}" type="presParOf" srcId="{FACC3AC1-40D5-4422-8BE7-D218DD0FECCE}" destId="{927ED313-F82F-4970-B832-9EDE8AC1F032}" srcOrd="0" destOrd="0" presId="urn:microsoft.com/office/officeart/2005/8/layout/vList5"/>
    <dgm:cxn modelId="{0733B20C-D714-437A-B882-3654E6D4322F}" type="presParOf" srcId="{FACC3AC1-40D5-4422-8BE7-D218DD0FECCE}" destId="{D3D63E88-4279-4D7B-80E9-EEF30763E9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5956941C-1644-445B-AAAF-EAFC00ECBFA2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b="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gm:t>
    </dgm:pt>
    <dgm:pt modelId="{6C453A8A-75A9-4258-A7DE-A0490F76C921}" type="parTrans" cxnId="{0892501B-75D4-47DF-A6EA-54BC43089280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F1F63-D290-4CC1-8DE7-4C2E52143D4C}" type="sibTrans" cxnId="{0892501B-75D4-47DF-A6EA-54BC43089280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2B045-CACC-496C-83BD-CD0E644B9B94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gm:t>
    </dgm:pt>
    <dgm:pt modelId="{126137B9-3A3B-469C-AC30-76EB2767D361}" type="parTrans" cxnId="{9CB485CD-0B4B-4062-84C9-E9558507A19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072-ED7D-4B9E-8D20-529F8F2A9467}" type="sibTrans" cxnId="{9CB485CD-0B4B-4062-84C9-E9558507A19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372D8-5D2B-4996-8824-5C3D19E1E77D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gm:t>
    </dgm:pt>
    <dgm:pt modelId="{8A5FCB8B-AEB2-4E05-9495-3724BBC339D9}" type="parTrans" cxnId="{9211737E-27A9-45E1-BC49-2409DC57E273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91ACB5-CC8C-4448-9324-67144FF68076}" type="sibTrans" cxnId="{9211737E-27A9-45E1-BC49-2409DC57E273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2F1E97-2EFB-414B-A08E-3801A5843B77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 houver ônus para o Mapa além dos vencimentos)</a:t>
          </a:r>
        </a:p>
      </dgm:t>
    </dgm:pt>
    <dgm:pt modelId="{DB1434E9-DCF4-423C-889F-05161492FA85}" type="parTrans" cxnId="{14DE0986-29BE-414F-98D3-E3B8EF26A135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5760D1-E36D-4E69-9766-FB7F8205BF9E}" type="sibTrans" cxnId="{14DE0986-29BE-414F-98D3-E3B8EF26A135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CE448-7A86-4F80-9B51-97DC5674F49D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gm:t>
    </dgm:pt>
    <dgm:pt modelId="{6071E2BF-C55B-4A77-AC82-2BBFAA7E48E3}" type="parTrans" cxnId="{52AFE767-1799-4D71-9B3B-B34E54AF2C2E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C8AA33-92FD-4AC1-9641-8962CCFC4F27}" type="sibTrans" cxnId="{52AFE767-1799-4D71-9B3B-B34E54AF2C2E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CC358-5CB2-48A1-B6E3-E8743B4414DB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Participar da capacitação, se autorizado</a:t>
          </a:r>
        </a:p>
      </dgm:t>
    </dgm:pt>
    <dgm:pt modelId="{AC62CBDF-6312-4382-9061-1191EEE85CD5}" type="parTrans" cxnId="{475BB33C-D0FC-41FC-BA5E-BC94E191B31B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82023F-B4F0-4811-9A99-712BA88F472A}" type="sibTrans" cxnId="{475BB33C-D0FC-41FC-BA5E-BC94E191B31B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B512B-8938-4810-BDF3-02FD0B90ACAF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Após a realização do evento, anexar a documentação exigida no Parecer Técnico ou Despacho emitido pela Enagro em </a:t>
          </a:r>
          <a:r>
            <a:rPr lang="pt-BR" sz="1000" b="1" u="none" dirty="0">
              <a:latin typeface="Arial" panose="020B0604020202020204" pitchFamily="34" charset="0"/>
              <a:cs typeface="Arial" panose="020B0604020202020204" pitchFamily="34" charset="0"/>
            </a:rPr>
            <a:t>até 15 dias</a:t>
          </a:r>
          <a:endParaRPr lang="pt-BR" sz="10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43A272-1BAF-4F68-A167-2B5857F4FEDD}" type="parTrans" cxnId="{69B44EDE-99B7-48C6-BCC3-0DD4BEDF4118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72124-8E9D-42B1-9308-CA3CD8DF5AF3}" type="sibTrans" cxnId="{69B44EDE-99B7-48C6-BCC3-0DD4BEDF4118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32817-6CB9-4CE5-BDF6-0C4CE582510A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Reencaminhar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gm:t>
    </dgm:pt>
    <dgm:pt modelId="{229FED89-EFC7-4422-9481-659B6F329541}" type="parTrans" cxnId="{DEBBA37D-9DCF-429B-A0D7-C778207AD114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C89A1-36CE-49F3-855D-B0A8C3805E04}" type="sibTrans" cxnId="{DEBBA37D-9DCF-429B-A0D7-C778207AD114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DF59D8F5-507A-4131-B7F7-BD3B34A9EEAD}" type="pres">
      <dgm:prSet presAssocID="{B6232817-6CB9-4CE5-BDF6-0C4CE582510A}" presName="boxAndChildren" presStyleCnt="0"/>
      <dgm:spPr/>
    </dgm:pt>
    <dgm:pt modelId="{69853EC3-D208-4CDC-AEEC-02A359DF6498}" type="pres">
      <dgm:prSet presAssocID="{B6232817-6CB9-4CE5-BDF6-0C4CE582510A}" presName="parentTextBox" presStyleLbl="node1" presStyleIdx="0" presStyleCnt="5" custScaleY="48638"/>
      <dgm:spPr/>
    </dgm:pt>
    <dgm:pt modelId="{C5BC1B49-6B5A-4DF4-B905-956599488F03}" type="pres">
      <dgm:prSet presAssocID="{45972124-8E9D-42B1-9308-CA3CD8DF5AF3}" presName="sp" presStyleCnt="0"/>
      <dgm:spPr/>
    </dgm:pt>
    <dgm:pt modelId="{BEECFEE7-2129-49E4-83BC-9F9D89896967}" type="pres">
      <dgm:prSet presAssocID="{45AB512B-8938-4810-BDF3-02FD0B90ACAF}" presName="arrowAndChildren" presStyleCnt="0"/>
      <dgm:spPr/>
    </dgm:pt>
    <dgm:pt modelId="{DF1684DB-6A0E-4324-A7F3-D06EACB77E42}" type="pres">
      <dgm:prSet presAssocID="{45AB512B-8938-4810-BDF3-02FD0B90ACAF}" presName="parentTextArrow" presStyleLbl="node1" presStyleIdx="1" presStyleCnt="5"/>
      <dgm:spPr/>
    </dgm:pt>
    <dgm:pt modelId="{CC1C0753-3142-433A-B1FB-84A324668B78}" type="pres">
      <dgm:prSet presAssocID="{FB82023F-B4F0-4811-9A99-712BA88F472A}" presName="sp" presStyleCnt="0"/>
      <dgm:spPr/>
    </dgm:pt>
    <dgm:pt modelId="{5D003A46-20E7-46D8-B3F0-BB514BFCA1AE}" type="pres">
      <dgm:prSet presAssocID="{AF8CC358-5CB2-48A1-B6E3-E8743B4414DB}" presName="arrowAndChildren" presStyleCnt="0"/>
      <dgm:spPr/>
    </dgm:pt>
    <dgm:pt modelId="{D26E8918-95C1-49F7-B8C3-F274B5064BA1}" type="pres">
      <dgm:prSet presAssocID="{AF8CC358-5CB2-48A1-B6E3-E8743B4414DB}" presName="parentTextArrow" presStyleLbl="node1" presStyleIdx="2" presStyleCnt="5" custScaleY="70800"/>
      <dgm:spPr/>
    </dgm:pt>
    <dgm:pt modelId="{4FA2D7B9-E22E-469A-87DB-A9427CFA9C04}" type="pres">
      <dgm:prSet presAssocID="{1DC8AA33-92FD-4AC1-9641-8962CCFC4F27}" presName="sp" presStyleCnt="0"/>
      <dgm:spPr/>
    </dgm:pt>
    <dgm:pt modelId="{61812F51-88B7-4B8E-879E-3217E62F78DD}" type="pres">
      <dgm:prSet presAssocID="{CD8CE448-7A86-4F80-9B51-97DC5674F49D}" presName="arrowAndChildren" presStyleCnt="0"/>
      <dgm:spPr/>
    </dgm:pt>
    <dgm:pt modelId="{DE974497-377A-4918-84FC-219D44438705}" type="pres">
      <dgm:prSet presAssocID="{CD8CE448-7A86-4F80-9B51-97DC5674F49D}" presName="parentTextArrow" presStyleLbl="node1" presStyleIdx="3" presStyleCnt="5" custScaleY="60590"/>
      <dgm:spPr/>
    </dgm:pt>
    <dgm:pt modelId="{E67910A9-475E-4495-AA35-E4AB6CCEB5BE}" type="pres">
      <dgm:prSet presAssocID="{F11F1F63-D290-4CC1-8DE7-4C2E52143D4C}" presName="sp" presStyleCnt="0"/>
      <dgm:spPr/>
    </dgm:pt>
    <dgm:pt modelId="{4B1839D2-AE0B-461B-9C50-4AF1E212C734}" type="pres">
      <dgm:prSet presAssocID="{5956941C-1644-445B-AAAF-EAFC00ECBFA2}" presName="arrowAndChildren" presStyleCnt="0"/>
      <dgm:spPr/>
    </dgm:pt>
    <dgm:pt modelId="{C7AE1797-791D-403B-B943-6148C3E44936}" type="pres">
      <dgm:prSet presAssocID="{5956941C-1644-445B-AAAF-EAFC00ECBFA2}" presName="parentTextArrow" presStyleLbl="node1" presStyleIdx="3" presStyleCnt="5"/>
      <dgm:spPr/>
    </dgm:pt>
    <dgm:pt modelId="{6985B7C4-D937-4846-B459-EBC70657ED28}" type="pres">
      <dgm:prSet presAssocID="{5956941C-1644-445B-AAAF-EAFC00ECBFA2}" presName="arrow" presStyleLbl="node1" presStyleIdx="4" presStyleCnt="5"/>
      <dgm:spPr/>
    </dgm:pt>
    <dgm:pt modelId="{2DBD27E5-0EEA-4989-BA57-3CF00B5E9D06}" type="pres">
      <dgm:prSet presAssocID="{5956941C-1644-445B-AAAF-EAFC00ECBFA2}" presName="descendantArrow" presStyleCnt="0"/>
      <dgm:spPr/>
    </dgm:pt>
    <dgm:pt modelId="{DC5DEAFE-CBA8-430E-B804-AF443F919D04}" type="pres">
      <dgm:prSet presAssocID="{A082B045-CACC-496C-83BD-CD0E644B9B94}" presName="childTextArrow" presStyleLbl="fgAccFollowNode1" presStyleIdx="0" presStyleCnt="3" custScaleY="186231" custLinFactNeighborY="43664">
        <dgm:presLayoutVars>
          <dgm:bulletEnabled val="1"/>
        </dgm:presLayoutVars>
      </dgm:prSet>
      <dgm:spPr/>
    </dgm:pt>
    <dgm:pt modelId="{8F33A80B-33A3-4D86-80DA-2926F814A6C2}" type="pres">
      <dgm:prSet presAssocID="{12F372D8-5D2B-4996-8824-5C3D19E1E77D}" presName="childTextArrow" presStyleLbl="fgAccFollowNode1" presStyleIdx="1" presStyleCnt="3" custScaleY="186231" custLinFactNeighborY="43664">
        <dgm:presLayoutVars>
          <dgm:bulletEnabled val="1"/>
        </dgm:presLayoutVars>
      </dgm:prSet>
      <dgm:spPr/>
    </dgm:pt>
    <dgm:pt modelId="{B8C585D1-A596-445B-91E4-59A18A1F0D43}" type="pres">
      <dgm:prSet presAssocID="{452F1E97-2EFB-414B-A08E-3801A5843B77}" presName="childTextArrow" presStyleLbl="fgAccFollowNode1" presStyleIdx="2" presStyleCnt="3" custScaleY="186231" custLinFactNeighborY="43664">
        <dgm:presLayoutVars>
          <dgm:bulletEnabled val="1"/>
        </dgm:presLayoutVars>
      </dgm:prSet>
      <dgm:spPr/>
    </dgm:pt>
  </dgm:ptLst>
  <dgm:cxnLst>
    <dgm:cxn modelId="{04F5AE06-834B-4D3E-BB17-FE3E0701204E}" type="presOf" srcId="{A082B045-CACC-496C-83BD-CD0E644B9B94}" destId="{DC5DEAFE-CBA8-430E-B804-AF443F919D04}" srcOrd="0" destOrd="0" presId="urn:microsoft.com/office/officeart/2005/8/layout/process4"/>
    <dgm:cxn modelId="{4DB3371A-660C-4A5D-9EF0-6E880AC730F8}" type="presOf" srcId="{452F1E97-2EFB-414B-A08E-3801A5843B77}" destId="{B8C585D1-A596-445B-91E4-59A18A1F0D43}" srcOrd="0" destOrd="0" presId="urn:microsoft.com/office/officeart/2005/8/layout/process4"/>
    <dgm:cxn modelId="{0892501B-75D4-47DF-A6EA-54BC43089280}" srcId="{1F1B6EEE-57DA-4EC8-AC53-6A5B39434798}" destId="{5956941C-1644-445B-AAAF-EAFC00ECBFA2}" srcOrd="0" destOrd="0" parTransId="{6C453A8A-75A9-4258-A7DE-A0490F76C921}" sibTransId="{F11F1F63-D290-4CC1-8DE7-4C2E52143D4C}"/>
    <dgm:cxn modelId="{CD30E31B-C343-4087-9008-A33ED962B42E}" type="presOf" srcId="{CD8CE448-7A86-4F80-9B51-97DC5674F49D}" destId="{DE974497-377A-4918-84FC-219D44438705}" srcOrd="0" destOrd="0" presId="urn:microsoft.com/office/officeart/2005/8/layout/process4"/>
    <dgm:cxn modelId="{97AC682C-2FB6-4D1C-8802-F08C99EEDF32}" type="presOf" srcId="{5956941C-1644-445B-AAAF-EAFC00ECBFA2}" destId="{6985B7C4-D937-4846-B459-EBC70657ED28}" srcOrd="1" destOrd="0" presId="urn:microsoft.com/office/officeart/2005/8/layout/process4"/>
    <dgm:cxn modelId="{475BB33C-D0FC-41FC-BA5E-BC94E191B31B}" srcId="{1F1B6EEE-57DA-4EC8-AC53-6A5B39434798}" destId="{AF8CC358-5CB2-48A1-B6E3-E8743B4414DB}" srcOrd="2" destOrd="0" parTransId="{AC62CBDF-6312-4382-9061-1191EEE85CD5}" sibTransId="{FB82023F-B4F0-4811-9A99-712BA88F472A}"/>
    <dgm:cxn modelId="{3E9E9366-F21E-4B70-B798-B092459BE0FA}" type="presOf" srcId="{5956941C-1644-445B-AAAF-EAFC00ECBFA2}" destId="{C7AE1797-791D-403B-B943-6148C3E44936}" srcOrd="0" destOrd="0" presId="urn:microsoft.com/office/officeart/2005/8/layout/process4"/>
    <dgm:cxn modelId="{52AFE767-1799-4D71-9B3B-B34E54AF2C2E}" srcId="{1F1B6EEE-57DA-4EC8-AC53-6A5B39434798}" destId="{CD8CE448-7A86-4F80-9B51-97DC5674F49D}" srcOrd="1" destOrd="0" parTransId="{6071E2BF-C55B-4A77-AC82-2BBFAA7E48E3}" sibTransId="{1DC8AA33-92FD-4AC1-9641-8962CCFC4F27}"/>
    <dgm:cxn modelId="{DEBBA37D-9DCF-429B-A0D7-C778207AD114}" srcId="{1F1B6EEE-57DA-4EC8-AC53-6A5B39434798}" destId="{B6232817-6CB9-4CE5-BDF6-0C4CE582510A}" srcOrd="4" destOrd="0" parTransId="{229FED89-EFC7-4422-9481-659B6F329541}" sibTransId="{0BFC89A1-36CE-49F3-855D-B0A8C3805E04}"/>
    <dgm:cxn modelId="{9211737E-27A9-45E1-BC49-2409DC57E273}" srcId="{5956941C-1644-445B-AAAF-EAFC00ECBFA2}" destId="{12F372D8-5D2B-4996-8824-5C3D19E1E77D}" srcOrd="1" destOrd="0" parTransId="{8A5FCB8B-AEB2-4E05-9495-3724BBC339D9}" sibTransId="{1A91ACB5-CC8C-4448-9324-67144FF68076}"/>
    <dgm:cxn modelId="{14DE0986-29BE-414F-98D3-E3B8EF26A135}" srcId="{5956941C-1644-445B-AAAF-EAFC00ECBFA2}" destId="{452F1E97-2EFB-414B-A08E-3801A5843B77}" srcOrd="2" destOrd="0" parTransId="{DB1434E9-DCF4-423C-889F-05161492FA85}" sibTransId="{2F5760D1-E36D-4E69-9766-FB7F8205BF9E}"/>
    <dgm:cxn modelId="{C30C51CD-6B55-4599-91BB-85C62018788F}" type="presOf" srcId="{B6232817-6CB9-4CE5-BDF6-0C4CE582510A}" destId="{69853EC3-D208-4CDC-AEEC-02A359DF6498}" srcOrd="0" destOrd="0" presId="urn:microsoft.com/office/officeart/2005/8/layout/process4"/>
    <dgm:cxn modelId="{9CB485CD-0B4B-4062-84C9-E9558507A197}" srcId="{5956941C-1644-445B-AAAF-EAFC00ECBFA2}" destId="{A082B045-CACC-496C-83BD-CD0E644B9B94}" srcOrd="0" destOrd="0" parTransId="{126137B9-3A3B-469C-AC30-76EB2767D361}" sibTransId="{8898F072-ED7D-4B9E-8D20-529F8F2A9467}"/>
    <dgm:cxn modelId="{74B631D7-2E4B-4CC9-8EF0-C5000D879C9F}" type="presOf" srcId="{AF8CC358-5CB2-48A1-B6E3-E8743B4414DB}" destId="{D26E8918-95C1-49F7-B8C3-F274B5064BA1}" srcOrd="0" destOrd="0" presId="urn:microsoft.com/office/officeart/2005/8/layout/process4"/>
    <dgm:cxn modelId="{69B44EDE-99B7-48C6-BCC3-0DD4BEDF4118}" srcId="{1F1B6EEE-57DA-4EC8-AC53-6A5B39434798}" destId="{45AB512B-8938-4810-BDF3-02FD0B90ACAF}" srcOrd="3" destOrd="0" parTransId="{7E43A272-1BAF-4F68-A167-2B5857F4FEDD}" sibTransId="{45972124-8E9D-42B1-9308-CA3CD8DF5AF3}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48D345F5-B00D-4E59-A755-9DF4291921DA}" type="presOf" srcId="{45AB512B-8938-4810-BDF3-02FD0B90ACAF}" destId="{DF1684DB-6A0E-4324-A7F3-D06EACB77E42}" srcOrd="0" destOrd="0" presId="urn:microsoft.com/office/officeart/2005/8/layout/process4"/>
    <dgm:cxn modelId="{535428F7-7C46-44BD-B4AB-5E2E098A606D}" type="presOf" srcId="{12F372D8-5D2B-4996-8824-5C3D19E1E77D}" destId="{8F33A80B-33A3-4D86-80DA-2926F814A6C2}" srcOrd="0" destOrd="0" presId="urn:microsoft.com/office/officeart/2005/8/layout/process4"/>
    <dgm:cxn modelId="{D2C2F2CB-979A-47E7-860A-F625AF0B80D0}" type="presParOf" srcId="{BA1D5543-BF0D-45D6-A70B-1F138D3674F1}" destId="{DF59D8F5-507A-4131-B7F7-BD3B34A9EEAD}" srcOrd="0" destOrd="0" presId="urn:microsoft.com/office/officeart/2005/8/layout/process4"/>
    <dgm:cxn modelId="{01A11010-3C89-4CBF-837E-84357C542471}" type="presParOf" srcId="{DF59D8F5-507A-4131-B7F7-BD3B34A9EEAD}" destId="{69853EC3-D208-4CDC-AEEC-02A359DF6498}" srcOrd="0" destOrd="0" presId="urn:microsoft.com/office/officeart/2005/8/layout/process4"/>
    <dgm:cxn modelId="{57845F33-D92E-4419-B4E7-40C9420DB4AF}" type="presParOf" srcId="{BA1D5543-BF0D-45D6-A70B-1F138D3674F1}" destId="{C5BC1B49-6B5A-4DF4-B905-956599488F03}" srcOrd="1" destOrd="0" presId="urn:microsoft.com/office/officeart/2005/8/layout/process4"/>
    <dgm:cxn modelId="{FC31DB8C-CD20-483F-91B3-9D543349C795}" type="presParOf" srcId="{BA1D5543-BF0D-45D6-A70B-1F138D3674F1}" destId="{BEECFEE7-2129-49E4-83BC-9F9D89896967}" srcOrd="2" destOrd="0" presId="urn:microsoft.com/office/officeart/2005/8/layout/process4"/>
    <dgm:cxn modelId="{3016169D-1111-4DB2-BB68-90D5D9DDB4F1}" type="presParOf" srcId="{BEECFEE7-2129-49E4-83BC-9F9D89896967}" destId="{DF1684DB-6A0E-4324-A7F3-D06EACB77E42}" srcOrd="0" destOrd="0" presId="urn:microsoft.com/office/officeart/2005/8/layout/process4"/>
    <dgm:cxn modelId="{0F3CA1B0-DB97-4B05-9515-1F7B661F228D}" type="presParOf" srcId="{BA1D5543-BF0D-45D6-A70B-1F138D3674F1}" destId="{CC1C0753-3142-433A-B1FB-84A324668B78}" srcOrd="3" destOrd="0" presId="urn:microsoft.com/office/officeart/2005/8/layout/process4"/>
    <dgm:cxn modelId="{976C0695-84A2-47C7-B584-D4F2CA67F6CB}" type="presParOf" srcId="{BA1D5543-BF0D-45D6-A70B-1F138D3674F1}" destId="{5D003A46-20E7-46D8-B3F0-BB514BFCA1AE}" srcOrd="4" destOrd="0" presId="urn:microsoft.com/office/officeart/2005/8/layout/process4"/>
    <dgm:cxn modelId="{8B03C152-5A1E-40FE-8580-E9CC4AE44A87}" type="presParOf" srcId="{5D003A46-20E7-46D8-B3F0-BB514BFCA1AE}" destId="{D26E8918-95C1-49F7-B8C3-F274B5064BA1}" srcOrd="0" destOrd="0" presId="urn:microsoft.com/office/officeart/2005/8/layout/process4"/>
    <dgm:cxn modelId="{181D722B-13E4-45B5-8F65-AACCC5CC84F6}" type="presParOf" srcId="{BA1D5543-BF0D-45D6-A70B-1F138D3674F1}" destId="{4FA2D7B9-E22E-469A-87DB-A9427CFA9C04}" srcOrd="5" destOrd="0" presId="urn:microsoft.com/office/officeart/2005/8/layout/process4"/>
    <dgm:cxn modelId="{C1601A3A-41ED-40FD-9637-CC83747BE091}" type="presParOf" srcId="{BA1D5543-BF0D-45D6-A70B-1F138D3674F1}" destId="{61812F51-88B7-4B8E-879E-3217E62F78DD}" srcOrd="6" destOrd="0" presId="urn:microsoft.com/office/officeart/2005/8/layout/process4"/>
    <dgm:cxn modelId="{84E9E387-56C1-4099-803C-2E8FC724D1AC}" type="presParOf" srcId="{61812F51-88B7-4B8E-879E-3217E62F78DD}" destId="{DE974497-377A-4918-84FC-219D44438705}" srcOrd="0" destOrd="0" presId="urn:microsoft.com/office/officeart/2005/8/layout/process4"/>
    <dgm:cxn modelId="{43C432EE-B5B6-40E3-80F5-9977A0F4618C}" type="presParOf" srcId="{BA1D5543-BF0D-45D6-A70B-1F138D3674F1}" destId="{E67910A9-475E-4495-AA35-E4AB6CCEB5BE}" srcOrd="7" destOrd="0" presId="urn:microsoft.com/office/officeart/2005/8/layout/process4"/>
    <dgm:cxn modelId="{47D511BC-4388-4ACB-A733-598E19FDF918}" type="presParOf" srcId="{BA1D5543-BF0D-45D6-A70B-1F138D3674F1}" destId="{4B1839D2-AE0B-461B-9C50-4AF1E212C734}" srcOrd="8" destOrd="0" presId="urn:microsoft.com/office/officeart/2005/8/layout/process4"/>
    <dgm:cxn modelId="{CD1C9DFA-9575-42A5-8C6C-1D65C55DD802}" type="presParOf" srcId="{4B1839D2-AE0B-461B-9C50-4AF1E212C734}" destId="{C7AE1797-791D-403B-B943-6148C3E44936}" srcOrd="0" destOrd="0" presId="urn:microsoft.com/office/officeart/2005/8/layout/process4"/>
    <dgm:cxn modelId="{6AE3F95C-5A92-4906-BB80-990D1BBBA57A}" type="presParOf" srcId="{4B1839D2-AE0B-461B-9C50-4AF1E212C734}" destId="{6985B7C4-D937-4846-B459-EBC70657ED28}" srcOrd="1" destOrd="0" presId="urn:microsoft.com/office/officeart/2005/8/layout/process4"/>
    <dgm:cxn modelId="{3D0A7039-6F04-4F99-BB56-E909CE4FDDD1}" type="presParOf" srcId="{4B1839D2-AE0B-461B-9C50-4AF1E212C734}" destId="{2DBD27E5-0EEA-4989-BA57-3CF00B5E9D06}" srcOrd="2" destOrd="0" presId="urn:microsoft.com/office/officeart/2005/8/layout/process4"/>
    <dgm:cxn modelId="{29975210-DDDA-4B3C-BD26-67341E090C40}" type="presParOf" srcId="{2DBD27E5-0EEA-4989-BA57-3CF00B5E9D06}" destId="{DC5DEAFE-CBA8-430E-B804-AF443F919D04}" srcOrd="0" destOrd="0" presId="urn:microsoft.com/office/officeart/2005/8/layout/process4"/>
    <dgm:cxn modelId="{9069BCDF-60A7-4168-A950-2D848FED3A93}" type="presParOf" srcId="{2DBD27E5-0EEA-4989-BA57-3CF00B5E9D06}" destId="{8F33A80B-33A3-4D86-80DA-2926F814A6C2}" srcOrd="1" destOrd="0" presId="urn:microsoft.com/office/officeart/2005/8/layout/process4"/>
    <dgm:cxn modelId="{C573DF84-A29A-4928-BDBE-BF5F2DA7A8F9}" type="presParOf" srcId="{2DBD27E5-0EEA-4989-BA57-3CF00B5E9D06}" destId="{B8C585D1-A596-445B-91E4-59A18A1F0D4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A005C-C71C-4681-A942-D721800F69CB}">
      <dsp:nvSpPr>
        <dsp:cNvPr id="0" name=""/>
        <dsp:cNvSpPr/>
      </dsp:nvSpPr>
      <dsp:spPr>
        <a:xfrm>
          <a:off x="0" y="1415656"/>
          <a:ext cx="7112724" cy="3097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Anexar os seguintes documentos no processo:</a:t>
          </a:r>
        </a:p>
      </dsp:txBody>
      <dsp:txXfrm>
        <a:off x="0" y="1415656"/>
        <a:ext cx="7112724" cy="309710"/>
      </dsp:txXfrm>
    </dsp:sp>
    <dsp:sp modelId="{3E9D93AC-DAF8-4606-BCD4-5CA2A5E1EF6B}">
      <dsp:nvSpPr>
        <dsp:cNvPr id="0" name=""/>
        <dsp:cNvSpPr/>
      </dsp:nvSpPr>
      <dsp:spPr>
        <a:xfrm rot="10800000">
          <a:off x="0" y="943966"/>
          <a:ext cx="7112724" cy="47633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Preencher o “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Capacitação”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endParaRPr lang="pt-BR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943966"/>
        <a:ext cx="7112724" cy="309508"/>
      </dsp:txXfrm>
    </dsp:sp>
    <dsp:sp modelId="{402334C8-5CD1-4F7F-B0F4-54E2AB46791E}">
      <dsp:nvSpPr>
        <dsp:cNvPr id="0" name=""/>
        <dsp:cNvSpPr/>
      </dsp:nvSpPr>
      <dsp:spPr>
        <a:xfrm rot="10800000">
          <a:off x="0" y="472276"/>
          <a:ext cx="7112724" cy="47633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Instruir processo no Sistema Eletrônico de Informação - SEI</a:t>
          </a:r>
        </a:p>
      </dsp:txBody>
      <dsp:txXfrm rot="10800000">
        <a:off x="0" y="472276"/>
        <a:ext cx="7112724" cy="309508"/>
      </dsp:txXfrm>
    </dsp:sp>
    <dsp:sp modelId="{3C726A98-8F7D-4E3B-9C47-AB514517FCC2}">
      <dsp:nvSpPr>
        <dsp:cNvPr id="0" name=""/>
        <dsp:cNvSpPr/>
      </dsp:nvSpPr>
      <dsp:spPr>
        <a:xfrm rot="10800000">
          <a:off x="0" y="0"/>
          <a:ext cx="7112724" cy="47633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Evento EXTERNO – Exclusivamente Palestrante ou correlatos</a:t>
          </a:r>
        </a:p>
      </dsp:txBody>
      <dsp:txXfrm rot="10800000">
        <a:off x="0" y="0"/>
        <a:ext cx="7112724" cy="309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63E88-4279-4D7B-80E9-EEF30763E9A6}">
      <dsp:nvSpPr>
        <dsp:cNvPr id="0" name=""/>
        <dsp:cNvSpPr/>
      </dsp:nvSpPr>
      <dsp:spPr>
        <a:xfrm rot="5400000">
          <a:off x="4453489" y="-1797118"/>
          <a:ext cx="766324" cy="455214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1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</dsp:txBody>
      <dsp:txXfrm rot="-5400000">
        <a:off x="2560580" y="133200"/>
        <a:ext cx="4514734" cy="691506"/>
      </dsp:txXfrm>
    </dsp:sp>
    <dsp:sp modelId="{927ED313-F82F-4970-B832-9EDE8AC1F032}">
      <dsp:nvSpPr>
        <dsp:cNvPr id="0" name=""/>
        <dsp:cNvSpPr/>
      </dsp:nvSpPr>
      <dsp:spPr>
        <a:xfrm>
          <a:off x="0" y="0"/>
          <a:ext cx="2560580" cy="9579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i="0" kern="1200" dirty="0">
              <a:latin typeface="Arial" panose="020B0604020202020204" pitchFamily="34" charset="0"/>
              <a:cs typeface="Arial" panose="020B0604020202020204" pitchFamily="34" charset="0"/>
            </a:rPr>
            <a:t>Cursos, Congressos, Seminários, Workshops e demais eventos de curta duração (até 88 horas-aula)</a:t>
          </a:r>
          <a:endParaRPr lang="pt-BR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61" y="46761"/>
        <a:ext cx="2467058" cy="864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53EC3-D208-4CDC-AEEC-02A359DF6498}">
      <dsp:nvSpPr>
        <dsp:cNvPr id="0" name=""/>
        <dsp:cNvSpPr/>
      </dsp:nvSpPr>
      <dsp:spPr>
        <a:xfrm>
          <a:off x="0" y="3377060"/>
          <a:ext cx="7112724" cy="3259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Reencaminhar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sp:txBody>
      <dsp:txXfrm>
        <a:off x="0" y="3377060"/>
        <a:ext cx="7112724" cy="325962"/>
      </dsp:txXfrm>
    </dsp:sp>
    <dsp:sp modelId="{DF1684DB-6A0E-4324-A7F3-D06EACB77E42}">
      <dsp:nvSpPr>
        <dsp:cNvPr id="0" name=""/>
        <dsp:cNvSpPr/>
      </dsp:nvSpPr>
      <dsp:spPr>
        <a:xfrm rot="10800000">
          <a:off x="0" y="2356375"/>
          <a:ext cx="7112724" cy="103073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Após a realização do evento, anexar a documentação exigida no Parecer Técnico ou Despacho emitido pela Enagro em </a:t>
          </a:r>
          <a:r>
            <a:rPr lang="pt-BR" sz="1000" b="1" u="none" kern="1200" dirty="0">
              <a:latin typeface="Arial" panose="020B0604020202020204" pitchFamily="34" charset="0"/>
              <a:cs typeface="Arial" panose="020B0604020202020204" pitchFamily="34" charset="0"/>
            </a:rPr>
            <a:t>até 15 dias</a:t>
          </a:r>
          <a:endParaRPr lang="pt-BR" sz="10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356375"/>
        <a:ext cx="7112724" cy="669742"/>
      </dsp:txXfrm>
    </dsp:sp>
    <dsp:sp modelId="{D26E8918-95C1-49F7-B8C3-F274B5064BA1}">
      <dsp:nvSpPr>
        <dsp:cNvPr id="0" name=""/>
        <dsp:cNvSpPr/>
      </dsp:nvSpPr>
      <dsp:spPr>
        <a:xfrm rot="10800000">
          <a:off x="0" y="1636666"/>
          <a:ext cx="7112724" cy="72976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Participar da capacitação, se autorizado</a:t>
          </a:r>
        </a:p>
      </dsp:txBody>
      <dsp:txXfrm rot="10800000">
        <a:off x="0" y="1636666"/>
        <a:ext cx="7112724" cy="474177"/>
      </dsp:txXfrm>
    </dsp:sp>
    <dsp:sp modelId="{DE974497-377A-4918-84FC-219D44438705}">
      <dsp:nvSpPr>
        <dsp:cNvPr id="0" name=""/>
        <dsp:cNvSpPr/>
      </dsp:nvSpPr>
      <dsp:spPr>
        <a:xfrm rot="10800000">
          <a:off x="0" y="1022195"/>
          <a:ext cx="7112724" cy="624523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kern="1200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sp:txBody>
      <dsp:txXfrm rot="10800000">
        <a:off x="0" y="1022195"/>
        <a:ext cx="7112724" cy="405796"/>
      </dsp:txXfrm>
    </dsp:sp>
    <dsp:sp modelId="{6985B7C4-D937-4846-B459-EBC70657ED28}">
      <dsp:nvSpPr>
        <dsp:cNvPr id="0" name=""/>
        <dsp:cNvSpPr/>
      </dsp:nvSpPr>
      <dsp:spPr>
        <a:xfrm rot="10800000">
          <a:off x="0" y="1510"/>
          <a:ext cx="7112724" cy="103073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b="0" kern="120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sp:txBody>
      <dsp:txXfrm rot="-10800000">
        <a:off x="0" y="1510"/>
        <a:ext cx="7112724" cy="361788"/>
      </dsp:txXfrm>
    </dsp:sp>
    <dsp:sp modelId="{DC5DEAFE-CBA8-430E-B804-AF443F919D04}">
      <dsp:nvSpPr>
        <dsp:cNvPr id="0" name=""/>
        <dsp:cNvSpPr/>
      </dsp:nvSpPr>
      <dsp:spPr>
        <a:xfrm>
          <a:off x="3473" y="364989"/>
          <a:ext cx="2368592" cy="5739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sp:txBody>
      <dsp:txXfrm>
        <a:off x="3473" y="364989"/>
        <a:ext cx="2368592" cy="573946"/>
      </dsp:txXfrm>
    </dsp:sp>
    <dsp:sp modelId="{8F33A80B-33A3-4D86-80DA-2926F814A6C2}">
      <dsp:nvSpPr>
        <dsp:cNvPr id="0" name=""/>
        <dsp:cNvSpPr/>
      </dsp:nvSpPr>
      <dsp:spPr>
        <a:xfrm>
          <a:off x="2372065" y="364989"/>
          <a:ext cx="2368592" cy="5739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sp:txBody>
      <dsp:txXfrm>
        <a:off x="2372065" y="364989"/>
        <a:ext cx="2368592" cy="573946"/>
      </dsp:txXfrm>
    </dsp:sp>
    <dsp:sp modelId="{B8C585D1-A596-445B-91E4-59A18A1F0D43}">
      <dsp:nvSpPr>
        <dsp:cNvPr id="0" name=""/>
        <dsp:cNvSpPr/>
      </dsp:nvSpPr>
      <dsp:spPr>
        <a:xfrm>
          <a:off x="4740658" y="364989"/>
          <a:ext cx="2368592" cy="5739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 houver ônus para o Mapa além dos vencimentos)</a:t>
          </a:r>
        </a:p>
      </dsp:txBody>
      <dsp:txXfrm>
        <a:off x="4740658" y="364989"/>
        <a:ext cx="2368592" cy="573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B649E-7AE3-4985-94F2-8552AE833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1EFAC2-F9A9-446D-8B4F-F03027E6C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1D3AFF-F597-4953-B475-00768B4B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A23D64-274D-450D-AF7A-41FC399D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68193E-E6F0-415E-93F3-A9977C55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9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8215B-A93B-4BAE-AA17-C7D640FF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6EAAD2-6E7D-4998-A192-6360233C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B9E91-2123-4670-B32D-88E02169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809846-F430-4E71-82EE-92E1B47D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0F2749-2544-4F61-A8E3-4B201987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6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3017F2-3228-4B87-B787-307B7EA0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FE2B86-8E20-415B-B9C4-47C49C0D3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2D96B-EA69-494E-8253-0D7A8E55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C41039-6C1E-4D37-A20C-8657BEB5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E5D96B-C4FC-422E-99D5-F4E47631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A4C23-6D70-4A47-B10B-9AFE912F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CC9895-F982-4412-B47E-D683EA29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D4C5BF-E96F-4204-982A-E4A3B9EA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E446F8-202F-486C-A3DB-9AC9F106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DF0669-42FA-4A50-BB19-C9623E0C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35EF6-FEA7-4875-8688-9AD2D6BE2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640898-1958-4F36-B255-8438838E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F12E5-3115-405B-9EB3-2A6748EB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1EB401-FB4B-415A-900D-4EA29640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A5F1B-FDD8-4C73-9F96-D347F214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1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60B62-0EF5-4B46-BD3C-6B518E9C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0C6963-DD3A-484C-ABCC-DB5F59D4C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067879-8BC4-4EC5-89CF-0584C999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2E4059-6E65-4B3B-8343-F3E4182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7A7DF4-88CB-4F90-A5CC-61A220B6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42F846-187B-48B4-84E6-812E2AAE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8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D7F0-38C5-4674-B59B-DCCFF3EA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3CCA51-D557-459B-A32F-CAB520C0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4F51E0-2996-4918-BB6C-FBEAF4A53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3FA7D9-FCC3-4900-9C7E-7DE7E0E17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74173A-860A-4FA1-93A6-0E38A2EF7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70F9E1-B749-41A4-AEA5-69EC8163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7537EA-1942-4548-BCFD-1E1693CB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CBA6FF-CFC9-4940-8D7F-14321E16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75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5164F-36C1-4C8E-9808-08A35AFD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52CD68-6DAC-4A0B-A5C1-66A7F880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E320CA4-630F-46F2-BE76-D6A1BC09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1785F-6F9A-44A9-B757-077617E7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FFE8A8-2B98-4856-B99F-6C12943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1E6F48-9B31-4DF4-BE12-63E43944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53C112-0984-4953-8089-A4750342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EF0D8-B9DC-42C0-A7A6-B8C1D100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475F6-81F1-4CCC-BCE3-A64BEA90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903F71-6F9C-479A-B53C-DD73655E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1DD627-77E8-4C47-96D1-B89EC02A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8E0A97-B2DD-48DA-ADEF-C52D5B8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0970B9-0E80-4C6D-86FA-E07D4CC0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1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ECB04-3756-4BFB-B0D3-19CE70EA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F0F467-988D-4849-8867-B669F4FF6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14D21A-4F83-4F4C-97C1-52249C312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DBFC63-17E5-4E25-941C-5E52F99D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382C3F-F118-481B-ADDB-4A6D0ADC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0586C2-A625-4E6C-B5DB-BD1E82C3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53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CE612C-9282-4519-BB65-21446876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99F9D0-A266-4130-AFB6-F97E9C85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5A3590-6C6B-4E4D-B904-5300E09C0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D93B9C-4BCE-4179-B079-82A219492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3B6F0-F859-46EF-B054-65864FB78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5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F5D51EA-13CA-40F9-A8D6-2786455D9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3909584"/>
              </p:ext>
            </p:extLst>
          </p:nvPr>
        </p:nvGraphicFramePr>
        <p:xfrm>
          <a:off x="1770019" y="100881"/>
          <a:ext cx="7112724" cy="1725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CD52FC6-1BE8-43E3-8BE0-F9874785607B}"/>
              </a:ext>
            </a:extLst>
          </p:cNvPr>
          <p:cNvGraphicFramePr/>
          <p:nvPr>
            <p:extLst/>
          </p:nvPr>
        </p:nvGraphicFramePr>
        <p:xfrm>
          <a:off x="1770019" y="2001401"/>
          <a:ext cx="7112724" cy="957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8DF18A8-447E-47A1-B92F-EB46BC0A48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2216846"/>
              </p:ext>
            </p:extLst>
          </p:nvPr>
        </p:nvGraphicFramePr>
        <p:xfrm>
          <a:off x="1770019" y="3133873"/>
          <a:ext cx="7112724" cy="3704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05198716-1E01-4FE0-BC9F-30D32C2BA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32" y="11400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3F352FC-D1CC-4560-A90D-35B4C94DD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32" y="25021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BA1665-CD9E-443B-8ED9-DE07360C1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32" y="42070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321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184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Wanessa Araruna de Medeiros</dc:creator>
  <cp:lastModifiedBy>Marcio Luiz Cabral Alexandre de Morais</cp:lastModifiedBy>
  <cp:revision>65</cp:revision>
  <dcterms:created xsi:type="dcterms:W3CDTF">2018-04-11T18:15:15Z</dcterms:created>
  <dcterms:modified xsi:type="dcterms:W3CDTF">2019-04-03T17:19:06Z</dcterms:modified>
</cp:coreProperties>
</file>