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62B247"/>
    <a:srgbClr val="53B746"/>
    <a:srgbClr val="47BB4B"/>
    <a:srgbClr val="49BE5D"/>
    <a:srgbClr val="4BC070"/>
    <a:srgbClr val="4CC384"/>
    <a:srgbClr val="4EC697"/>
    <a:srgbClr val="50C9AB"/>
    <a:srgbClr val="52C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0" d="100"/>
          <a:sy n="90" d="100"/>
        </p:scale>
        <p:origin x="-117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F7162-FAB8-47E4-B799-9C8934F141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E2EB298-534F-49A8-AFC8-D5C0CA632814}">
      <dgm:prSet phldrT="[Texto]" custT="1"/>
      <dgm:spPr/>
      <dgm:t>
        <a:bodyPr/>
        <a:lstStyle/>
        <a:p>
          <a:r>
            <a:rPr lang="pt-BR" sz="1000" b="1" i="0" dirty="0">
              <a:latin typeface="Arial" panose="020B0604020202020204" pitchFamily="34" charset="0"/>
              <a:cs typeface="Arial" panose="020B0604020202020204" pitchFamily="34" charset="0"/>
            </a:rPr>
            <a:t>Pós-graduação, Licença-capacitação ou eventos de longa duração (superior a 360 horas-aula)</a:t>
          </a:r>
          <a:endParaRPr lang="pt-BR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F5C633-5C8E-4A68-B9D3-2DD796147BEB}" type="parTrans" cxnId="{E472051B-F03E-4BCF-9B68-1BA917AB3E81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9CECD2-5C5E-4BC9-B6D4-9BFBCBA0068E}" type="sibTrans" cxnId="{E472051B-F03E-4BCF-9B68-1BA917AB3E81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C71D9F-6488-4C64-B696-37D38705DEEE}">
      <dgm:prSet phldrT="[Texto]"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9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797AF-617F-4B59-8B0B-8AD70D9AB464}" type="parTrans" cxnId="{630B5DAF-323B-47A6-8C7D-1368ACE16AD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C44F1-1516-4BD6-B767-9700D503FBC1}" type="sibTrans" cxnId="{630B5DAF-323B-47A6-8C7D-1368ACE16AD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775BAC-F103-46FD-96BB-6E2A4F13B8CD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</dgm:t>
    </dgm:pt>
    <dgm:pt modelId="{766918E8-B93F-434A-96E9-333C16B812A6}" type="parTrans" cxnId="{1229CC9D-341D-4F37-8D73-402B1A6E6E6A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E98AD2-4863-4C87-9FCE-89BDFC9AEE18}" type="sibTrans" cxnId="{1229CC9D-341D-4F37-8D73-402B1A6E6E6A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4D966-315F-4183-9895-76E8EA7CDE20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Declaração de Inexistência de Conflito de Interesse (Viagem Internacional)</a:t>
          </a:r>
        </a:p>
      </dgm:t>
    </dgm:pt>
    <dgm:pt modelId="{280C9D1E-2584-4E6D-9AD3-5F67A2CBCC9B}" type="parTrans" cxnId="{9C25F979-8E31-44BD-8A1F-9DED0C55A3EE}">
      <dgm:prSet/>
      <dgm:spPr/>
      <dgm:t>
        <a:bodyPr/>
        <a:lstStyle/>
        <a:p>
          <a:endParaRPr lang="pt-BR"/>
        </a:p>
      </dgm:t>
    </dgm:pt>
    <dgm:pt modelId="{2A81B376-1FBD-413B-9A5B-33D5BAFFE4D2}" type="sibTrans" cxnId="{9C25F979-8E31-44BD-8A1F-9DED0C55A3EE}">
      <dgm:prSet/>
      <dgm:spPr/>
      <dgm:t>
        <a:bodyPr/>
        <a:lstStyle/>
        <a:p>
          <a:endParaRPr lang="pt-BR"/>
        </a:p>
      </dgm:t>
    </dgm:pt>
    <dgm:pt modelId="{2D8A9B20-5878-40FB-BA2F-666F81F68673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Proposta de Concessão de Diárias e Passagens Internacional – PCDP (Viagem Internacional) </a:t>
          </a:r>
        </a:p>
      </dgm:t>
    </dgm:pt>
    <dgm:pt modelId="{E655F38E-66DA-4264-ACB1-4D9C510CCB15}" type="parTrans" cxnId="{D481E839-59A1-4B91-A3F4-0130F6D4E93F}">
      <dgm:prSet/>
      <dgm:spPr/>
      <dgm:t>
        <a:bodyPr/>
        <a:lstStyle/>
        <a:p>
          <a:endParaRPr lang="pt-BR"/>
        </a:p>
      </dgm:t>
    </dgm:pt>
    <dgm:pt modelId="{4D3295CE-1C37-42B5-B42A-AD76B77E8B16}" type="sibTrans" cxnId="{D481E839-59A1-4B91-A3F4-0130F6D4E93F}">
      <dgm:prSet/>
      <dgm:spPr/>
      <dgm:t>
        <a:bodyPr/>
        <a:lstStyle/>
        <a:p>
          <a:endParaRPr lang="pt-BR"/>
        </a:p>
      </dgm:t>
    </dgm:pt>
    <dgm:pt modelId="{156E34CB-8167-4053-BC73-4CE29E29804A}" type="pres">
      <dgm:prSet presAssocID="{BB5F7162-FAB8-47E4-B799-9C8934F1413B}" presName="Name0" presStyleCnt="0">
        <dgm:presLayoutVars>
          <dgm:dir/>
          <dgm:animLvl val="lvl"/>
          <dgm:resizeHandles val="exact"/>
        </dgm:presLayoutVars>
      </dgm:prSet>
      <dgm:spPr/>
    </dgm:pt>
    <dgm:pt modelId="{FACC3AC1-40D5-4422-8BE7-D218DD0FECCE}" type="pres">
      <dgm:prSet presAssocID="{2E2EB298-534F-49A8-AFC8-D5C0CA632814}" presName="linNode" presStyleCnt="0"/>
      <dgm:spPr/>
    </dgm:pt>
    <dgm:pt modelId="{927ED313-F82F-4970-B832-9EDE8AC1F032}" type="pres">
      <dgm:prSet presAssocID="{2E2EB298-534F-49A8-AFC8-D5C0CA632814}" presName="parentText" presStyleLbl="node1" presStyleIdx="0" presStyleCnt="1" custScaleY="57395">
        <dgm:presLayoutVars>
          <dgm:chMax val="1"/>
          <dgm:bulletEnabled val="1"/>
        </dgm:presLayoutVars>
      </dgm:prSet>
      <dgm:spPr/>
    </dgm:pt>
    <dgm:pt modelId="{297A08EA-0BBF-4518-B126-3269BDCAB465}" type="pres">
      <dgm:prSet presAssocID="{2E2EB298-534F-49A8-AFC8-D5C0CA632814}" presName="descendantText" presStyleLbl="alignAccFollowNode1" presStyleIdx="0" presStyleCnt="1" custScaleY="79467">
        <dgm:presLayoutVars>
          <dgm:bulletEnabled val="1"/>
        </dgm:presLayoutVars>
      </dgm:prSet>
      <dgm:spPr/>
    </dgm:pt>
  </dgm:ptLst>
  <dgm:cxnLst>
    <dgm:cxn modelId="{F3F7A203-5A71-4F9F-B5C4-A1A0FC6A1D95}" type="presOf" srcId="{2E2EB298-534F-49A8-AFC8-D5C0CA632814}" destId="{927ED313-F82F-4970-B832-9EDE8AC1F032}" srcOrd="0" destOrd="0" presId="urn:microsoft.com/office/officeart/2005/8/layout/vList5"/>
    <dgm:cxn modelId="{2CA7870B-C4DA-470C-AEDF-2A8743FB7245}" type="presOf" srcId="{C5C71D9F-6488-4C64-B696-37D38705DEEE}" destId="{297A08EA-0BBF-4518-B126-3269BDCAB465}" srcOrd="0" destOrd="0" presId="urn:microsoft.com/office/officeart/2005/8/layout/vList5"/>
    <dgm:cxn modelId="{E472051B-F03E-4BCF-9B68-1BA917AB3E81}" srcId="{BB5F7162-FAB8-47E4-B799-9C8934F1413B}" destId="{2E2EB298-534F-49A8-AFC8-D5C0CA632814}" srcOrd="0" destOrd="0" parTransId="{C4F5C633-5C8E-4A68-B9D3-2DD796147BEB}" sibTransId="{4F9CECD2-5C5E-4BC9-B6D4-9BFBCBA0068E}"/>
    <dgm:cxn modelId="{8597622D-519B-4996-9984-4A3111B5FF39}" type="presOf" srcId="{9E34D966-315F-4183-9895-76E8EA7CDE20}" destId="{297A08EA-0BBF-4518-B126-3269BDCAB465}" srcOrd="0" destOrd="2" presId="urn:microsoft.com/office/officeart/2005/8/layout/vList5"/>
    <dgm:cxn modelId="{D481E839-59A1-4B91-A3F4-0130F6D4E93F}" srcId="{2E2EB298-534F-49A8-AFC8-D5C0CA632814}" destId="{2D8A9B20-5878-40FB-BA2F-666F81F68673}" srcOrd="3" destOrd="0" parTransId="{E655F38E-66DA-4264-ACB1-4D9C510CCB15}" sibTransId="{4D3295CE-1C37-42B5-B42A-AD76B77E8B16}"/>
    <dgm:cxn modelId="{B77DCF73-D467-4E47-8119-B5B007C9FC70}" type="presOf" srcId="{E3775BAC-F103-46FD-96BB-6E2A4F13B8CD}" destId="{297A08EA-0BBF-4518-B126-3269BDCAB465}" srcOrd="0" destOrd="1" presId="urn:microsoft.com/office/officeart/2005/8/layout/vList5"/>
    <dgm:cxn modelId="{9C25F979-8E31-44BD-8A1F-9DED0C55A3EE}" srcId="{2E2EB298-534F-49A8-AFC8-D5C0CA632814}" destId="{9E34D966-315F-4183-9895-76E8EA7CDE20}" srcOrd="2" destOrd="0" parTransId="{280C9D1E-2584-4E6D-9AD3-5F67A2CBCC9B}" sibTransId="{2A81B376-1FBD-413B-9A5B-33D5BAFFE4D2}"/>
    <dgm:cxn modelId="{1229CC9D-341D-4F37-8D73-402B1A6E6E6A}" srcId="{2E2EB298-534F-49A8-AFC8-D5C0CA632814}" destId="{E3775BAC-F103-46FD-96BB-6E2A4F13B8CD}" srcOrd="1" destOrd="0" parTransId="{766918E8-B93F-434A-96E9-333C16B812A6}" sibTransId="{BDE98AD2-4863-4C87-9FCE-89BDFC9AEE18}"/>
    <dgm:cxn modelId="{630B5DAF-323B-47A6-8C7D-1368ACE16AD2}" srcId="{2E2EB298-534F-49A8-AFC8-D5C0CA632814}" destId="{C5C71D9F-6488-4C64-B696-37D38705DEEE}" srcOrd="0" destOrd="0" parTransId="{941797AF-617F-4B59-8B0B-8AD70D9AB464}" sibTransId="{CBBC44F1-1516-4BD6-B767-9700D503FBC1}"/>
    <dgm:cxn modelId="{FDB1F3C4-2BB8-4843-B510-57082CCFB50C}" type="presOf" srcId="{2D8A9B20-5878-40FB-BA2F-666F81F68673}" destId="{297A08EA-0BBF-4518-B126-3269BDCAB465}" srcOrd="0" destOrd="3" presId="urn:microsoft.com/office/officeart/2005/8/layout/vList5"/>
    <dgm:cxn modelId="{ECEF0DFE-B846-47D6-8916-D9812AC07D77}" type="presOf" srcId="{BB5F7162-FAB8-47E4-B799-9C8934F1413B}" destId="{156E34CB-8167-4053-BC73-4CE29E29804A}" srcOrd="0" destOrd="0" presId="urn:microsoft.com/office/officeart/2005/8/layout/vList5"/>
    <dgm:cxn modelId="{819BFD40-C5AF-42CC-B647-EA8F67328443}" type="presParOf" srcId="{156E34CB-8167-4053-BC73-4CE29E29804A}" destId="{FACC3AC1-40D5-4422-8BE7-D218DD0FECCE}" srcOrd="0" destOrd="0" presId="urn:microsoft.com/office/officeart/2005/8/layout/vList5"/>
    <dgm:cxn modelId="{A3818BDC-104C-4BAC-A343-AE0C6C55E81D}" type="presParOf" srcId="{FACC3AC1-40D5-4422-8BE7-D218DD0FECCE}" destId="{927ED313-F82F-4970-B832-9EDE8AC1F032}" srcOrd="0" destOrd="0" presId="urn:microsoft.com/office/officeart/2005/8/layout/vList5"/>
    <dgm:cxn modelId="{E6C1EB09-DC7A-4300-A0AB-3C9BEF9211FF}" type="presParOf" srcId="{FACC3AC1-40D5-4422-8BE7-D218DD0FECCE}" destId="{297A08EA-0BBF-4518-B126-3269BDCAB4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442E738-D699-4BAC-8029-C5EF6156B9B0}">
      <dgm:prSet phldrT="[Texto]" custT="1"/>
      <dgm:spPr/>
      <dgm:t>
        <a:bodyPr/>
        <a:lstStyle/>
        <a:p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Evento EXTERNO (aluno/participante)</a:t>
          </a:r>
        </a:p>
      </dgm:t>
    </dgm:pt>
    <dgm:pt modelId="{F952EC16-238D-44BA-A436-F573222641B0}" type="parTrans" cxnId="{46502D96-87FF-4990-808D-BE7803EC38AD}">
      <dgm:prSet/>
      <dgm:spPr/>
      <dgm:t>
        <a:bodyPr/>
        <a:lstStyle/>
        <a:p>
          <a:endParaRPr lang="pt-BR"/>
        </a:p>
      </dgm:t>
    </dgm:pt>
    <dgm:pt modelId="{F89DB14A-5D09-4B66-BBB9-AE1A6539EB13}" type="sibTrans" cxnId="{46502D96-87FF-4990-808D-BE7803EC38AD}">
      <dgm:prSet/>
      <dgm:spPr/>
      <dgm:t>
        <a:bodyPr/>
        <a:lstStyle/>
        <a:p>
          <a:endParaRPr lang="pt-BR"/>
        </a:p>
      </dgm:t>
    </dgm:pt>
    <dgm:pt modelId="{5FFE1643-921E-4259-8D7D-1F3EDCC42399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Instruir processo no Sistema Eletrônico de Informação - SEI</a:t>
          </a:r>
          <a:endParaRPr lang="pt-BR" sz="1000" dirty="0"/>
        </a:p>
      </dgm:t>
    </dgm:pt>
    <dgm:pt modelId="{66434A0D-4734-43AE-9238-F1178344C992}" type="sibTrans" cxnId="{417A008D-3A44-4CA0-BBB1-EEB57FB08E3F}">
      <dgm:prSet/>
      <dgm:spPr/>
      <dgm:t>
        <a:bodyPr/>
        <a:lstStyle/>
        <a:p>
          <a:endParaRPr lang="pt-BR"/>
        </a:p>
      </dgm:t>
    </dgm:pt>
    <dgm:pt modelId="{B432A33E-4336-4E15-9620-58AB65AA289B}" type="parTrans" cxnId="{417A008D-3A44-4CA0-BBB1-EEB57FB08E3F}">
      <dgm:prSet/>
      <dgm:spPr/>
      <dgm:t>
        <a:bodyPr/>
        <a:lstStyle/>
        <a:p>
          <a:endParaRPr lang="pt-BR"/>
        </a:p>
      </dgm:t>
    </dgm:pt>
    <dgm:pt modelId="{6A92A235-5453-4407-98D4-5FB01422EB07}">
      <dgm:prSet phldrT="[Texto]" custT="1"/>
      <dgm:spPr/>
      <dgm:t>
        <a:bodyPr/>
        <a:lstStyle/>
        <a:p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Inserir e preencher o documento </a:t>
          </a:r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– SEI </a:t>
          </a:r>
          <a:r>
            <a:rPr lang="pt-BR" sz="1000" u="sng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“Afastamento para Cursos/Licença Capacitação</a:t>
          </a:r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”, encaminhar à CGAP</a:t>
          </a:r>
        </a:p>
        <a:p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e aguardar a resposta</a:t>
          </a:r>
        </a:p>
      </dgm:t>
    </dgm:pt>
    <dgm:pt modelId="{4AAE6678-5FEF-46F8-972F-FCFCB7E40596}" type="parTrans" cxnId="{6E215867-2BFE-447E-850C-6E698E4C9AAC}">
      <dgm:prSet/>
      <dgm:spPr/>
      <dgm:t>
        <a:bodyPr/>
        <a:lstStyle/>
        <a:p>
          <a:endParaRPr lang="pt-BR"/>
        </a:p>
      </dgm:t>
    </dgm:pt>
    <dgm:pt modelId="{C19D2EC8-4DB2-49DC-A1C2-79F63E79C537}" type="sibTrans" cxnId="{6E215867-2BFE-447E-850C-6E698E4C9AAC}">
      <dgm:prSet/>
      <dgm:spPr/>
      <dgm:t>
        <a:bodyPr/>
        <a:lstStyle/>
        <a:p>
          <a:endParaRPr lang="pt-BR"/>
        </a:p>
      </dgm:t>
    </dgm:pt>
    <dgm:pt modelId="{FE7DDC60-C7E0-4C8E-A60B-E09F32DA560F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Preencher o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</dgm:t>
    </dgm:pt>
    <dgm:pt modelId="{0FA6DC1F-05E0-4FE4-A88A-AA83791B8991}" type="parTrans" cxnId="{86223FAE-895A-4241-9EAA-916FDE444F88}">
      <dgm:prSet/>
      <dgm:spPr/>
      <dgm:t>
        <a:bodyPr/>
        <a:lstStyle/>
        <a:p>
          <a:endParaRPr lang="pt-BR"/>
        </a:p>
      </dgm:t>
    </dgm:pt>
    <dgm:pt modelId="{D9C09E19-B4FA-480C-ACA3-94E20F2120D7}" type="sibTrans" cxnId="{86223FAE-895A-4241-9EAA-916FDE444F88}">
      <dgm:prSet/>
      <dgm:spPr/>
      <dgm:t>
        <a:bodyPr/>
        <a:lstStyle/>
        <a:p>
          <a:endParaRPr lang="pt-BR"/>
        </a:p>
      </dgm:t>
    </dgm:pt>
    <dgm:pt modelId="{01B6661D-F044-4DB1-9785-1FD8618A19BA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Anexar os seguintes documentos no processo:</a:t>
          </a:r>
        </a:p>
      </dgm:t>
    </dgm:pt>
    <dgm:pt modelId="{40C207B4-FD68-4FAA-AA4C-38EA613D1A4F}" type="parTrans" cxnId="{FF0BED4D-EB7C-4D4F-9E96-3F8A58E39F82}">
      <dgm:prSet/>
      <dgm:spPr/>
      <dgm:t>
        <a:bodyPr/>
        <a:lstStyle/>
        <a:p>
          <a:endParaRPr lang="pt-BR"/>
        </a:p>
      </dgm:t>
    </dgm:pt>
    <dgm:pt modelId="{7EEE3B02-3219-4419-A136-90EA488E1A53}" type="sibTrans" cxnId="{FF0BED4D-EB7C-4D4F-9E96-3F8A58E39F82}">
      <dgm:prSet/>
      <dgm:spPr/>
      <dgm:t>
        <a:bodyPr/>
        <a:lstStyle/>
        <a:p>
          <a:endParaRPr lang="pt-BR"/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4ED886AD-3108-4E89-B8AB-0791017A976F}" type="pres">
      <dgm:prSet presAssocID="{01B6661D-F044-4DB1-9785-1FD8618A19BA}" presName="boxAndChildren" presStyleCnt="0"/>
      <dgm:spPr/>
    </dgm:pt>
    <dgm:pt modelId="{9D8988C1-5A9B-4627-8100-C34CF9ACE668}" type="pres">
      <dgm:prSet presAssocID="{01B6661D-F044-4DB1-9785-1FD8618A19BA}" presName="parentTextBox" presStyleLbl="node1" presStyleIdx="0" presStyleCnt="5" custScaleY="128980"/>
      <dgm:spPr/>
    </dgm:pt>
    <dgm:pt modelId="{840D0433-3FDF-421C-826E-C255C46A2C5A}" type="pres">
      <dgm:prSet presAssocID="{D9C09E19-B4FA-480C-ACA3-94E20F2120D7}" presName="sp" presStyleCnt="0"/>
      <dgm:spPr/>
    </dgm:pt>
    <dgm:pt modelId="{FE485F87-540E-480F-8939-F42B30EDF543}" type="pres">
      <dgm:prSet presAssocID="{FE7DDC60-C7E0-4C8E-A60B-E09F32DA560F}" presName="arrowAndChildren" presStyleCnt="0"/>
      <dgm:spPr/>
    </dgm:pt>
    <dgm:pt modelId="{89780759-6313-4F9E-A8B3-7026EE2C05F5}" type="pres">
      <dgm:prSet presAssocID="{FE7DDC60-C7E0-4C8E-A60B-E09F32DA560F}" presName="parentTextArrow" presStyleLbl="node1" presStyleIdx="1" presStyleCnt="5" custScaleY="182869"/>
      <dgm:spPr/>
    </dgm:pt>
    <dgm:pt modelId="{3CE156B0-9A36-4FE8-A56B-609B6D8C2297}" type="pres">
      <dgm:prSet presAssocID="{C19D2EC8-4DB2-49DC-A1C2-79F63E79C537}" presName="sp" presStyleCnt="0"/>
      <dgm:spPr/>
    </dgm:pt>
    <dgm:pt modelId="{CBA22035-145A-4B17-8D5C-4CDEE48B1867}" type="pres">
      <dgm:prSet presAssocID="{6A92A235-5453-4407-98D4-5FB01422EB07}" presName="arrowAndChildren" presStyleCnt="0"/>
      <dgm:spPr/>
    </dgm:pt>
    <dgm:pt modelId="{2C53566D-2F86-4239-B8C6-FCC52C9E118A}" type="pres">
      <dgm:prSet presAssocID="{6A92A235-5453-4407-98D4-5FB01422EB07}" presName="parentTextArrow" presStyleLbl="node1" presStyleIdx="2" presStyleCnt="5" custScaleY="226573"/>
      <dgm:spPr/>
    </dgm:pt>
    <dgm:pt modelId="{8002FF50-9928-42ED-A781-257506B81C3F}" type="pres">
      <dgm:prSet presAssocID="{66434A0D-4734-43AE-9238-F1178344C992}" presName="sp" presStyleCnt="0"/>
      <dgm:spPr/>
    </dgm:pt>
    <dgm:pt modelId="{E4504CF8-B460-4C03-B759-B42607280D48}" type="pres">
      <dgm:prSet presAssocID="{5FFE1643-921E-4259-8D7D-1F3EDCC42399}" presName="arrowAndChildren" presStyleCnt="0"/>
      <dgm:spPr/>
    </dgm:pt>
    <dgm:pt modelId="{F8423613-CEE3-4927-9519-004084B49A64}" type="pres">
      <dgm:prSet presAssocID="{5FFE1643-921E-4259-8D7D-1F3EDCC42399}" presName="parentTextArrow" presStyleLbl="node1" presStyleIdx="3" presStyleCnt="5" custScaleY="136533"/>
      <dgm:spPr/>
    </dgm:pt>
    <dgm:pt modelId="{D28C2DC8-21E7-4E78-8B2A-C59B13657083}" type="pres">
      <dgm:prSet presAssocID="{F89DB14A-5D09-4B66-BBB9-AE1A6539EB13}" presName="sp" presStyleCnt="0"/>
      <dgm:spPr/>
    </dgm:pt>
    <dgm:pt modelId="{9C1B51AC-BAA3-4DDD-AEF9-4B8BEC2BFBE0}" type="pres">
      <dgm:prSet presAssocID="{8442E738-D699-4BAC-8029-C5EF6156B9B0}" presName="arrowAndChildren" presStyleCnt="0"/>
      <dgm:spPr/>
    </dgm:pt>
    <dgm:pt modelId="{3C726A98-8F7D-4E3B-9C47-AB514517FCC2}" type="pres">
      <dgm:prSet presAssocID="{8442E738-D699-4BAC-8029-C5EF6156B9B0}" presName="parentTextArrow" presStyleLbl="node1" presStyleIdx="4" presStyleCnt="5" custScaleY="107171" custLinFactNeighborY="-19378"/>
      <dgm:spPr/>
    </dgm:pt>
  </dgm:ptLst>
  <dgm:cxnLst>
    <dgm:cxn modelId="{975A6E0B-9F8C-4CE9-ADA9-2A33D7103204}" type="presOf" srcId="{01B6661D-F044-4DB1-9785-1FD8618A19BA}" destId="{9D8988C1-5A9B-4627-8100-C34CF9ACE668}" srcOrd="0" destOrd="0" presId="urn:microsoft.com/office/officeart/2005/8/layout/process4"/>
    <dgm:cxn modelId="{6E215867-2BFE-447E-850C-6E698E4C9AAC}" srcId="{1F1B6EEE-57DA-4EC8-AC53-6A5B39434798}" destId="{6A92A235-5453-4407-98D4-5FB01422EB07}" srcOrd="2" destOrd="0" parTransId="{4AAE6678-5FEF-46F8-972F-FCFCB7E40596}" sibTransId="{C19D2EC8-4DB2-49DC-A1C2-79F63E79C537}"/>
    <dgm:cxn modelId="{2BE7D749-0A94-41E9-A60D-A5B25511C166}" type="presOf" srcId="{5FFE1643-921E-4259-8D7D-1F3EDCC42399}" destId="{F8423613-CEE3-4927-9519-004084B49A64}" srcOrd="0" destOrd="0" presId="urn:microsoft.com/office/officeart/2005/8/layout/process4"/>
    <dgm:cxn modelId="{FF0BED4D-EB7C-4D4F-9E96-3F8A58E39F82}" srcId="{1F1B6EEE-57DA-4EC8-AC53-6A5B39434798}" destId="{01B6661D-F044-4DB1-9785-1FD8618A19BA}" srcOrd="4" destOrd="0" parTransId="{40C207B4-FD68-4FAA-AA4C-38EA613D1A4F}" sibTransId="{7EEE3B02-3219-4419-A136-90EA488E1A53}"/>
    <dgm:cxn modelId="{B8FCB482-C722-4216-841D-DA05B413670E}" type="presOf" srcId="{8442E738-D699-4BAC-8029-C5EF6156B9B0}" destId="{3C726A98-8F7D-4E3B-9C47-AB514517FCC2}" srcOrd="0" destOrd="0" presId="urn:microsoft.com/office/officeart/2005/8/layout/process4"/>
    <dgm:cxn modelId="{F63EFF83-2A9D-4632-9988-A850FB216612}" type="presOf" srcId="{6A92A235-5453-4407-98D4-5FB01422EB07}" destId="{2C53566D-2F86-4239-B8C6-FCC52C9E118A}" srcOrd="0" destOrd="0" presId="urn:microsoft.com/office/officeart/2005/8/layout/process4"/>
    <dgm:cxn modelId="{417A008D-3A44-4CA0-BBB1-EEB57FB08E3F}" srcId="{1F1B6EEE-57DA-4EC8-AC53-6A5B39434798}" destId="{5FFE1643-921E-4259-8D7D-1F3EDCC42399}" srcOrd="1" destOrd="0" parTransId="{B432A33E-4336-4E15-9620-58AB65AA289B}" sibTransId="{66434A0D-4734-43AE-9238-F1178344C992}"/>
    <dgm:cxn modelId="{46502D96-87FF-4990-808D-BE7803EC38AD}" srcId="{1F1B6EEE-57DA-4EC8-AC53-6A5B39434798}" destId="{8442E738-D699-4BAC-8029-C5EF6156B9B0}" srcOrd="0" destOrd="0" parTransId="{F952EC16-238D-44BA-A436-F573222641B0}" sibTransId="{F89DB14A-5D09-4B66-BBB9-AE1A6539EB13}"/>
    <dgm:cxn modelId="{86223FAE-895A-4241-9EAA-916FDE444F88}" srcId="{1F1B6EEE-57DA-4EC8-AC53-6A5B39434798}" destId="{FE7DDC60-C7E0-4C8E-A60B-E09F32DA560F}" srcOrd="3" destOrd="0" parTransId="{0FA6DC1F-05E0-4FE4-A88A-AA83791B8991}" sibTransId="{D9C09E19-B4FA-480C-ACA3-94E20F2120D7}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8E75F7EB-6159-48BA-BEEC-178155995152}" type="presOf" srcId="{FE7DDC60-C7E0-4C8E-A60B-E09F32DA560F}" destId="{89780759-6313-4F9E-A8B3-7026EE2C05F5}" srcOrd="0" destOrd="0" presId="urn:microsoft.com/office/officeart/2005/8/layout/process4"/>
    <dgm:cxn modelId="{01D2E741-422E-451D-ACAA-E1F5FF580C80}" type="presParOf" srcId="{BA1D5543-BF0D-45D6-A70B-1F138D3674F1}" destId="{4ED886AD-3108-4E89-B8AB-0791017A976F}" srcOrd="0" destOrd="0" presId="urn:microsoft.com/office/officeart/2005/8/layout/process4"/>
    <dgm:cxn modelId="{8C657D1A-3041-4E5A-AA13-F7C144E8960C}" type="presParOf" srcId="{4ED886AD-3108-4E89-B8AB-0791017A976F}" destId="{9D8988C1-5A9B-4627-8100-C34CF9ACE668}" srcOrd="0" destOrd="0" presId="urn:microsoft.com/office/officeart/2005/8/layout/process4"/>
    <dgm:cxn modelId="{D46D8FFC-0133-4299-8342-B1B61DB6C9BE}" type="presParOf" srcId="{BA1D5543-BF0D-45D6-A70B-1F138D3674F1}" destId="{840D0433-3FDF-421C-826E-C255C46A2C5A}" srcOrd="1" destOrd="0" presId="urn:microsoft.com/office/officeart/2005/8/layout/process4"/>
    <dgm:cxn modelId="{BB96DB86-16B1-4126-BA24-01F42AD937F5}" type="presParOf" srcId="{BA1D5543-BF0D-45D6-A70B-1F138D3674F1}" destId="{FE485F87-540E-480F-8939-F42B30EDF543}" srcOrd="2" destOrd="0" presId="urn:microsoft.com/office/officeart/2005/8/layout/process4"/>
    <dgm:cxn modelId="{6CBBAD70-D1F1-4903-A120-AA4D69B1B9B7}" type="presParOf" srcId="{FE485F87-540E-480F-8939-F42B30EDF543}" destId="{89780759-6313-4F9E-A8B3-7026EE2C05F5}" srcOrd="0" destOrd="0" presId="urn:microsoft.com/office/officeart/2005/8/layout/process4"/>
    <dgm:cxn modelId="{7DE7C45B-1835-4AFE-91E9-14320C716B23}" type="presParOf" srcId="{BA1D5543-BF0D-45D6-A70B-1F138D3674F1}" destId="{3CE156B0-9A36-4FE8-A56B-609B6D8C2297}" srcOrd="3" destOrd="0" presId="urn:microsoft.com/office/officeart/2005/8/layout/process4"/>
    <dgm:cxn modelId="{79DBA65D-9361-4FD8-A36E-2E1075357066}" type="presParOf" srcId="{BA1D5543-BF0D-45D6-A70B-1F138D3674F1}" destId="{CBA22035-145A-4B17-8D5C-4CDEE48B1867}" srcOrd="4" destOrd="0" presId="urn:microsoft.com/office/officeart/2005/8/layout/process4"/>
    <dgm:cxn modelId="{F3CBEC46-0E80-481A-AA57-8140C1ACB5F4}" type="presParOf" srcId="{CBA22035-145A-4B17-8D5C-4CDEE48B1867}" destId="{2C53566D-2F86-4239-B8C6-FCC52C9E118A}" srcOrd="0" destOrd="0" presId="urn:microsoft.com/office/officeart/2005/8/layout/process4"/>
    <dgm:cxn modelId="{560C4689-120B-4F2B-A6A0-8B69B59C85A1}" type="presParOf" srcId="{BA1D5543-BF0D-45D6-A70B-1F138D3674F1}" destId="{8002FF50-9928-42ED-A781-257506B81C3F}" srcOrd="5" destOrd="0" presId="urn:microsoft.com/office/officeart/2005/8/layout/process4"/>
    <dgm:cxn modelId="{9F9C2508-1615-49E2-842B-9873E61DEDB2}" type="presParOf" srcId="{BA1D5543-BF0D-45D6-A70B-1F138D3674F1}" destId="{E4504CF8-B460-4C03-B759-B42607280D48}" srcOrd="6" destOrd="0" presId="urn:microsoft.com/office/officeart/2005/8/layout/process4"/>
    <dgm:cxn modelId="{D135190A-4030-4539-925D-0EBAFACB69CF}" type="presParOf" srcId="{E4504CF8-B460-4C03-B759-B42607280D48}" destId="{F8423613-CEE3-4927-9519-004084B49A64}" srcOrd="0" destOrd="0" presId="urn:microsoft.com/office/officeart/2005/8/layout/process4"/>
    <dgm:cxn modelId="{4494A10F-980E-47E5-9BAE-A202C1826E50}" type="presParOf" srcId="{BA1D5543-BF0D-45D6-A70B-1F138D3674F1}" destId="{D28C2DC8-21E7-4E78-8B2A-C59B13657083}" srcOrd="7" destOrd="0" presId="urn:microsoft.com/office/officeart/2005/8/layout/process4"/>
    <dgm:cxn modelId="{43A50EFB-571C-4567-A1A2-8F17325DE40C}" type="presParOf" srcId="{BA1D5543-BF0D-45D6-A70B-1F138D3674F1}" destId="{9C1B51AC-BAA3-4DDD-AEF9-4B8BEC2BFBE0}" srcOrd="8" destOrd="0" presId="urn:microsoft.com/office/officeart/2005/8/layout/process4"/>
    <dgm:cxn modelId="{FDB87B5F-DF04-4AE9-B7FC-9ACCF0924338}" type="presParOf" srcId="{9C1B51AC-BAA3-4DDD-AEF9-4B8BEC2BFBE0}" destId="{3C726A98-8F7D-4E3B-9C47-AB514517FC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83DFA3-BFE3-43AC-A6CD-EFE553A1963A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gm:t>
    </dgm:pt>
    <dgm:pt modelId="{5E1E72C0-0264-4CDC-AED7-1D01A0957804}" type="parTrans" cxnId="{A8C3F385-F6EB-4677-A219-362927AEFCA4}">
      <dgm:prSet/>
      <dgm:spPr/>
      <dgm:t>
        <a:bodyPr/>
        <a:lstStyle/>
        <a:p>
          <a:endParaRPr lang="pt-BR" sz="1000"/>
        </a:p>
      </dgm:t>
    </dgm:pt>
    <dgm:pt modelId="{DD0066DB-D951-4DD1-BBDA-FED585D4C672}" type="sibTrans" cxnId="{A8C3F385-F6EB-4677-A219-362927AEFCA4}">
      <dgm:prSet/>
      <dgm:spPr/>
      <dgm:t>
        <a:bodyPr/>
        <a:lstStyle/>
        <a:p>
          <a:endParaRPr lang="pt-BR" sz="1000"/>
        </a:p>
      </dgm:t>
    </dgm:pt>
    <dgm:pt modelId="{8455CE87-9CA7-4E03-A2D2-BDD0EA7B1398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gm:t>
    </dgm:pt>
    <dgm:pt modelId="{F640C9BB-71A8-4738-8588-D97E148085FD}" type="parTrans" cxnId="{2A623925-7D24-457C-B93F-D2050E9D3F31}">
      <dgm:prSet/>
      <dgm:spPr/>
      <dgm:t>
        <a:bodyPr/>
        <a:lstStyle/>
        <a:p>
          <a:endParaRPr lang="pt-BR" sz="1000"/>
        </a:p>
      </dgm:t>
    </dgm:pt>
    <dgm:pt modelId="{E10DF0EA-3069-4230-BE4B-92455904002F}" type="sibTrans" cxnId="{2A623925-7D24-457C-B93F-D2050E9D3F31}">
      <dgm:prSet/>
      <dgm:spPr/>
      <dgm:t>
        <a:bodyPr/>
        <a:lstStyle/>
        <a:p>
          <a:endParaRPr lang="pt-BR" sz="1000"/>
        </a:p>
      </dgm:t>
    </dgm:pt>
    <dgm:pt modelId="{CE955166-59F4-452F-AB8D-63F68487E93F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(Secretaria)</a:t>
          </a:r>
        </a:p>
      </dgm:t>
    </dgm:pt>
    <dgm:pt modelId="{2EA8D896-CA67-4CB7-A45A-7A88902B0ECD}" type="parTrans" cxnId="{062CA995-F23A-4FB3-885A-B9AF9C0C9D45}">
      <dgm:prSet/>
      <dgm:spPr/>
      <dgm:t>
        <a:bodyPr/>
        <a:lstStyle/>
        <a:p>
          <a:endParaRPr lang="pt-BR" sz="1000"/>
        </a:p>
      </dgm:t>
    </dgm:pt>
    <dgm:pt modelId="{5E35B2F3-877F-4073-8B86-1941ECE35E0D}" type="sibTrans" cxnId="{062CA995-F23A-4FB3-885A-B9AF9C0C9D45}">
      <dgm:prSet/>
      <dgm:spPr/>
      <dgm:t>
        <a:bodyPr/>
        <a:lstStyle/>
        <a:p>
          <a:endParaRPr lang="pt-BR" sz="1000"/>
        </a:p>
      </dgm:t>
    </dgm:pt>
    <dgm:pt modelId="{2F3434B2-2CD3-4DFC-91B9-0D3DAF6C51C8}">
      <dgm:prSet phldrT="[Texto]" custT="1"/>
      <dgm:spPr/>
      <dgm:t>
        <a:bodyPr/>
        <a:lstStyle/>
        <a:p>
          <a:r>
            <a:rPr lang="pt-BR" sz="1200" dirty="0">
              <a:latin typeface="Arial" panose="020B0604020202020204" pitchFamily="34" charset="0"/>
              <a:cs typeface="Arial" panose="020B0604020202020204" pitchFamily="34" charset="0"/>
            </a:rPr>
            <a:t>6.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gm:t>
    </dgm:pt>
    <dgm:pt modelId="{FF4D68D2-8B23-4AD1-A7F2-E01F254C571F}" type="parTrans" cxnId="{376B46D3-FE3B-4952-BAAC-AEE24C376EAE}">
      <dgm:prSet/>
      <dgm:spPr/>
      <dgm:t>
        <a:bodyPr/>
        <a:lstStyle/>
        <a:p>
          <a:endParaRPr lang="pt-BR" sz="1000"/>
        </a:p>
      </dgm:t>
    </dgm:pt>
    <dgm:pt modelId="{80335FD8-515C-4D70-B8AF-735EB4159307}" type="sibTrans" cxnId="{376B46D3-FE3B-4952-BAAC-AEE24C376EAE}">
      <dgm:prSet/>
      <dgm:spPr/>
      <dgm:t>
        <a:bodyPr/>
        <a:lstStyle/>
        <a:p>
          <a:endParaRPr lang="pt-BR" sz="1000"/>
        </a:p>
      </dgm:t>
    </dgm:pt>
    <dgm:pt modelId="{7D711D52-8C87-428D-B835-322FEE7C66A9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Realizar a capacitação, se autorizado</a:t>
          </a:r>
        </a:p>
      </dgm:t>
    </dgm:pt>
    <dgm:pt modelId="{EED2A975-4140-4BC2-BEE6-FE93BE9C4C49}" type="parTrans" cxnId="{D6A733E6-F74D-45CC-ACD4-727F8A0D4D9C}">
      <dgm:prSet/>
      <dgm:spPr/>
      <dgm:t>
        <a:bodyPr/>
        <a:lstStyle/>
        <a:p>
          <a:endParaRPr lang="pt-BR" sz="1000"/>
        </a:p>
      </dgm:t>
    </dgm:pt>
    <dgm:pt modelId="{7B7AA927-F381-4591-97D7-E46A82F57868}" type="sibTrans" cxnId="{D6A733E6-F74D-45CC-ACD4-727F8A0D4D9C}">
      <dgm:prSet/>
      <dgm:spPr/>
      <dgm:t>
        <a:bodyPr/>
        <a:lstStyle/>
        <a:p>
          <a:endParaRPr lang="pt-BR" sz="1000"/>
        </a:p>
      </dgm:t>
    </dgm:pt>
    <dgm:pt modelId="{12807EC6-2420-422F-93DD-CB63BB4A845F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Após a realização do evento, anexar a documentação exigida, no prazo estipulado no Parecer Técnico ou Despacho emitido pela Enagro</a:t>
          </a:r>
        </a:p>
      </dgm:t>
    </dgm:pt>
    <dgm:pt modelId="{C5E8E391-8B39-4A96-9E6A-7FEB351BC93C}" type="parTrans" cxnId="{43951466-9CC3-4E6F-A233-B3B16FD2414A}">
      <dgm:prSet/>
      <dgm:spPr/>
      <dgm:t>
        <a:bodyPr/>
        <a:lstStyle/>
        <a:p>
          <a:endParaRPr lang="pt-BR" sz="1000"/>
        </a:p>
      </dgm:t>
    </dgm:pt>
    <dgm:pt modelId="{2A0B822F-64E6-4795-909F-2E40114C65E4}" type="sibTrans" cxnId="{43951466-9CC3-4E6F-A233-B3B16FD2414A}">
      <dgm:prSet/>
      <dgm:spPr/>
      <dgm:t>
        <a:bodyPr/>
        <a:lstStyle/>
        <a:p>
          <a:endParaRPr lang="pt-BR" sz="1000"/>
        </a:p>
      </dgm:t>
    </dgm:pt>
    <dgm:pt modelId="{816DEA96-AF62-46F1-86FF-82C2522C00B1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Reencaminhar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gm:t>
    </dgm:pt>
    <dgm:pt modelId="{6AF6763B-7A0D-4C04-93E1-F10C9A4B7576}" type="parTrans" cxnId="{7EF849A1-68C5-47DC-9CDF-CC123BC65E08}">
      <dgm:prSet/>
      <dgm:spPr/>
      <dgm:t>
        <a:bodyPr/>
        <a:lstStyle/>
        <a:p>
          <a:endParaRPr lang="pt-BR" sz="1000"/>
        </a:p>
      </dgm:t>
    </dgm:pt>
    <dgm:pt modelId="{7C81A2B6-F41C-4062-8AB7-01277610A1D7}" type="sibTrans" cxnId="{7EF849A1-68C5-47DC-9CDF-CC123BC65E08}">
      <dgm:prSet/>
      <dgm:spPr/>
      <dgm:t>
        <a:bodyPr/>
        <a:lstStyle/>
        <a:p>
          <a:endParaRPr lang="pt-BR" sz="1000"/>
        </a:p>
      </dgm:t>
    </dgm:pt>
    <dgm:pt modelId="{3BEA4208-7C53-447F-BE30-B139431972D4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pt-BR" sz="1000" b="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(modelo existente no SEI)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gm:t>
    </dgm:pt>
    <dgm:pt modelId="{E19C9FC9-7CE3-498C-9803-05E5BD82BA61}" type="sibTrans" cxnId="{24EAA452-48DE-4D8F-BB69-71C5376922C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FF04C-2603-42FA-BF78-60AE35798561}" type="parTrans" cxnId="{24EAA452-48DE-4D8F-BB69-71C5376922C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874AEA48-3157-4A32-8ECA-7977FD8C9973}" type="pres">
      <dgm:prSet presAssocID="{816DEA96-AF62-46F1-86FF-82C2522C00B1}" presName="boxAndChildren" presStyleCnt="0"/>
      <dgm:spPr/>
    </dgm:pt>
    <dgm:pt modelId="{05002FC4-C5FB-4BB9-9124-245573EE3FB0}" type="pres">
      <dgm:prSet presAssocID="{816DEA96-AF62-46F1-86FF-82C2522C00B1}" presName="parentTextBox" presStyleLbl="node1" presStyleIdx="0" presStyleCnt="5" custScaleY="39058"/>
      <dgm:spPr/>
    </dgm:pt>
    <dgm:pt modelId="{6A24B91D-F111-4A8A-B99E-4FF02C66D273}" type="pres">
      <dgm:prSet presAssocID="{2A0B822F-64E6-4795-909F-2E40114C65E4}" presName="sp" presStyleCnt="0"/>
      <dgm:spPr/>
    </dgm:pt>
    <dgm:pt modelId="{07AC5744-360D-4D6A-94DA-197E346454ED}" type="pres">
      <dgm:prSet presAssocID="{12807EC6-2420-422F-93DD-CB63BB4A845F}" presName="arrowAndChildren" presStyleCnt="0"/>
      <dgm:spPr/>
    </dgm:pt>
    <dgm:pt modelId="{FD08F03B-D726-4126-A5D0-D0349E974440}" type="pres">
      <dgm:prSet presAssocID="{12807EC6-2420-422F-93DD-CB63BB4A845F}" presName="parentTextArrow" presStyleLbl="node1" presStyleIdx="1" presStyleCnt="5" custScaleY="38086"/>
      <dgm:spPr/>
    </dgm:pt>
    <dgm:pt modelId="{7B5810B3-41EC-4ED9-B5F7-B87408414884}" type="pres">
      <dgm:prSet presAssocID="{7B7AA927-F381-4591-97D7-E46A82F57868}" presName="sp" presStyleCnt="0"/>
      <dgm:spPr/>
    </dgm:pt>
    <dgm:pt modelId="{4A9F0798-FECC-4C31-88F9-5CACBE6E796F}" type="pres">
      <dgm:prSet presAssocID="{7D711D52-8C87-428D-B835-322FEE7C66A9}" presName="arrowAndChildren" presStyleCnt="0"/>
      <dgm:spPr/>
    </dgm:pt>
    <dgm:pt modelId="{4F42ACCA-E9C8-4FC4-A01C-5EBC4C679716}" type="pres">
      <dgm:prSet presAssocID="{7D711D52-8C87-428D-B835-322FEE7C66A9}" presName="parentTextArrow" presStyleLbl="node1" presStyleIdx="2" presStyleCnt="5" custScaleY="24566"/>
      <dgm:spPr/>
    </dgm:pt>
    <dgm:pt modelId="{0D757F6B-2185-4EFC-B70A-51B019A7D574}" type="pres">
      <dgm:prSet presAssocID="{80335FD8-515C-4D70-B8AF-735EB4159307}" presName="sp" presStyleCnt="0"/>
      <dgm:spPr/>
    </dgm:pt>
    <dgm:pt modelId="{27B6F915-CFDC-4321-93CB-7E3C7F1AF0C3}" type="pres">
      <dgm:prSet presAssocID="{2F3434B2-2CD3-4DFC-91B9-0D3DAF6C51C8}" presName="arrowAndChildren" presStyleCnt="0"/>
      <dgm:spPr/>
    </dgm:pt>
    <dgm:pt modelId="{371DFCCE-0C48-481D-B0AB-36FC44F8DFA9}" type="pres">
      <dgm:prSet presAssocID="{2F3434B2-2CD3-4DFC-91B9-0D3DAF6C51C8}" presName="parentTextArrow" presStyleLbl="node1" presStyleIdx="3" presStyleCnt="5" custScaleY="27020"/>
      <dgm:spPr/>
    </dgm:pt>
    <dgm:pt modelId="{D3D2DC4C-039A-4F21-87BC-8B5C52E2FED0}" type="pres">
      <dgm:prSet presAssocID="{E19C9FC9-7CE3-498C-9803-05E5BD82BA61}" presName="sp" presStyleCnt="0"/>
      <dgm:spPr/>
    </dgm:pt>
    <dgm:pt modelId="{779CE85C-7B85-45CF-8C4B-4E3FFE102549}" type="pres">
      <dgm:prSet presAssocID="{3BEA4208-7C53-447F-BE30-B139431972D4}" presName="arrowAndChildren" presStyleCnt="0"/>
      <dgm:spPr/>
    </dgm:pt>
    <dgm:pt modelId="{6FE5523C-5048-44C1-98EB-40EDCEDEDB50}" type="pres">
      <dgm:prSet presAssocID="{3BEA4208-7C53-447F-BE30-B139431972D4}" presName="parentTextArrow" presStyleLbl="node1" presStyleIdx="3" presStyleCnt="5"/>
      <dgm:spPr/>
    </dgm:pt>
    <dgm:pt modelId="{16CED062-3EF6-44D0-9284-CC6781CEF0F7}" type="pres">
      <dgm:prSet presAssocID="{3BEA4208-7C53-447F-BE30-B139431972D4}" presName="arrow" presStyleLbl="node1" presStyleIdx="4" presStyleCnt="5" custLinFactNeighborY="-2009"/>
      <dgm:spPr/>
    </dgm:pt>
    <dgm:pt modelId="{98317F43-3DD5-42BE-9D4A-BBD3E7660A98}" type="pres">
      <dgm:prSet presAssocID="{3BEA4208-7C53-447F-BE30-B139431972D4}" presName="descendantArrow" presStyleCnt="0"/>
      <dgm:spPr/>
    </dgm:pt>
    <dgm:pt modelId="{13C74DA3-270C-414C-A422-8EB9746A9D7E}" type="pres">
      <dgm:prSet presAssocID="{7B83DFA3-BFE3-43AC-A6CD-EFE553A1963A}" presName="childTextArrow" presStyleLbl="fgAccFollowNode1" presStyleIdx="0" presStyleCnt="3" custScaleY="130867" custLinFactNeighborY="24684">
        <dgm:presLayoutVars>
          <dgm:bulletEnabled val="1"/>
        </dgm:presLayoutVars>
      </dgm:prSet>
      <dgm:spPr/>
    </dgm:pt>
    <dgm:pt modelId="{BBC16A7E-114E-4D0E-9CC1-18D1ADDECA8A}" type="pres">
      <dgm:prSet presAssocID="{8455CE87-9CA7-4E03-A2D2-BDD0EA7B1398}" presName="childTextArrow" presStyleLbl="fgAccFollowNode1" presStyleIdx="1" presStyleCnt="3" custScaleY="130867" custLinFactNeighborY="24684">
        <dgm:presLayoutVars>
          <dgm:bulletEnabled val="1"/>
        </dgm:presLayoutVars>
      </dgm:prSet>
      <dgm:spPr/>
    </dgm:pt>
    <dgm:pt modelId="{D06C1F45-E923-4EF8-BFA7-EC5C19CC83C7}" type="pres">
      <dgm:prSet presAssocID="{CE955166-59F4-452F-AB8D-63F68487E93F}" presName="childTextArrow" presStyleLbl="fgAccFollowNode1" presStyleIdx="2" presStyleCnt="3" custScaleY="130867" custLinFactNeighborY="24684">
        <dgm:presLayoutVars>
          <dgm:bulletEnabled val="1"/>
        </dgm:presLayoutVars>
      </dgm:prSet>
      <dgm:spPr/>
    </dgm:pt>
  </dgm:ptLst>
  <dgm:cxnLst>
    <dgm:cxn modelId="{2A623925-7D24-457C-B93F-D2050E9D3F31}" srcId="{3BEA4208-7C53-447F-BE30-B139431972D4}" destId="{8455CE87-9CA7-4E03-A2D2-BDD0EA7B1398}" srcOrd="1" destOrd="0" parTransId="{F640C9BB-71A8-4738-8588-D97E148085FD}" sibTransId="{E10DF0EA-3069-4230-BE4B-92455904002F}"/>
    <dgm:cxn modelId="{1CFDA128-3611-45DA-8EAD-3071295E4A8B}" type="presOf" srcId="{816DEA96-AF62-46F1-86FF-82C2522C00B1}" destId="{05002FC4-C5FB-4BB9-9124-245573EE3FB0}" srcOrd="0" destOrd="0" presId="urn:microsoft.com/office/officeart/2005/8/layout/process4"/>
    <dgm:cxn modelId="{057A4531-AAAA-485F-9FFF-A04897695AC5}" type="presOf" srcId="{2F3434B2-2CD3-4DFC-91B9-0D3DAF6C51C8}" destId="{371DFCCE-0C48-481D-B0AB-36FC44F8DFA9}" srcOrd="0" destOrd="0" presId="urn:microsoft.com/office/officeart/2005/8/layout/process4"/>
    <dgm:cxn modelId="{0CAF1C43-8C8C-4765-A222-4B6AFC732BFB}" type="presOf" srcId="{8455CE87-9CA7-4E03-A2D2-BDD0EA7B1398}" destId="{BBC16A7E-114E-4D0E-9CC1-18D1ADDECA8A}" srcOrd="0" destOrd="0" presId="urn:microsoft.com/office/officeart/2005/8/layout/process4"/>
    <dgm:cxn modelId="{43951466-9CC3-4E6F-A233-B3B16FD2414A}" srcId="{1F1B6EEE-57DA-4EC8-AC53-6A5B39434798}" destId="{12807EC6-2420-422F-93DD-CB63BB4A845F}" srcOrd="3" destOrd="0" parTransId="{C5E8E391-8B39-4A96-9E6A-7FEB351BC93C}" sibTransId="{2A0B822F-64E6-4795-909F-2E40114C65E4}"/>
    <dgm:cxn modelId="{25C0064C-6ACB-49F5-8E23-F56B2C6DCE2B}" type="presOf" srcId="{7B83DFA3-BFE3-43AC-A6CD-EFE553A1963A}" destId="{13C74DA3-270C-414C-A422-8EB9746A9D7E}" srcOrd="0" destOrd="0" presId="urn:microsoft.com/office/officeart/2005/8/layout/process4"/>
    <dgm:cxn modelId="{722C194C-2B85-4F67-9E96-2712B52D8108}" type="presOf" srcId="{7D711D52-8C87-428D-B835-322FEE7C66A9}" destId="{4F42ACCA-E9C8-4FC4-A01C-5EBC4C679716}" srcOrd="0" destOrd="0" presId="urn:microsoft.com/office/officeart/2005/8/layout/process4"/>
    <dgm:cxn modelId="{4B032F6D-536F-4463-88B4-E0A4E1DE0FD6}" type="presOf" srcId="{12807EC6-2420-422F-93DD-CB63BB4A845F}" destId="{FD08F03B-D726-4126-A5D0-D0349E974440}" srcOrd="0" destOrd="0" presId="urn:microsoft.com/office/officeart/2005/8/layout/process4"/>
    <dgm:cxn modelId="{24EAA452-48DE-4D8F-BB69-71C5376922C2}" srcId="{1F1B6EEE-57DA-4EC8-AC53-6A5B39434798}" destId="{3BEA4208-7C53-447F-BE30-B139431972D4}" srcOrd="0" destOrd="0" parTransId="{5ECFF04C-2603-42FA-BF78-60AE35798561}" sibTransId="{E19C9FC9-7CE3-498C-9803-05E5BD82BA61}"/>
    <dgm:cxn modelId="{A8C3F385-F6EB-4677-A219-362927AEFCA4}" srcId="{3BEA4208-7C53-447F-BE30-B139431972D4}" destId="{7B83DFA3-BFE3-43AC-A6CD-EFE553A1963A}" srcOrd="0" destOrd="0" parTransId="{5E1E72C0-0264-4CDC-AED7-1D01A0957804}" sibTransId="{DD0066DB-D951-4DD1-BBDA-FED585D4C672}"/>
    <dgm:cxn modelId="{B371D48C-75C3-42F9-B461-16F392949219}" type="presOf" srcId="{3BEA4208-7C53-447F-BE30-B139431972D4}" destId="{16CED062-3EF6-44D0-9284-CC6781CEF0F7}" srcOrd="1" destOrd="0" presId="urn:microsoft.com/office/officeart/2005/8/layout/process4"/>
    <dgm:cxn modelId="{062CA995-F23A-4FB3-885A-B9AF9C0C9D45}" srcId="{3BEA4208-7C53-447F-BE30-B139431972D4}" destId="{CE955166-59F4-452F-AB8D-63F68487E93F}" srcOrd="2" destOrd="0" parTransId="{2EA8D896-CA67-4CB7-A45A-7A88902B0ECD}" sibTransId="{5E35B2F3-877F-4073-8B86-1941ECE35E0D}"/>
    <dgm:cxn modelId="{7EF849A1-68C5-47DC-9CDF-CC123BC65E08}" srcId="{1F1B6EEE-57DA-4EC8-AC53-6A5B39434798}" destId="{816DEA96-AF62-46F1-86FF-82C2522C00B1}" srcOrd="4" destOrd="0" parTransId="{6AF6763B-7A0D-4C04-93E1-F10C9A4B7576}" sibTransId="{7C81A2B6-F41C-4062-8AB7-01277610A1D7}"/>
    <dgm:cxn modelId="{376B46D3-FE3B-4952-BAAC-AEE24C376EAE}" srcId="{1F1B6EEE-57DA-4EC8-AC53-6A5B39434798}" destId="{2F3434B2-2CD3-4DFC-91B9-0D3DAF6C51C8}" srcOrd="1" destOrd="0" parTransId="{FF4D68D2-8B23-4AD1-A7F2-E01F254C571F}" sibTransId="{80335FD8-515C-4D70-B8AF-735EB4159307}"/>
    <dgm:cxn modelId="{5F23ADDE-F967-4133-A623-87F8FF28C216}" type="presOf" srcId="{CE955166-59F4-452F-AB8D-63F68487E93F}" destId="{D06C1F45-E923-4EF8-BFA7-EC5C19CC83C7}" srcOrd="0" destOrd="0" presId="urn:microsoft.com/office/officeart/2005/8/layout/process4"/>
    <dgm:cxn modelId="{D6A733E6-F74D-45CC-ACD4-727F8A0D4D9C}" srcId="{1F1B6EEE-57DA-4EC8-AC53-6A5B39434798}" destId="{7D711D52-8C87-428D-B835-322FEE7C66A9}" srcOrd="2" destOrd="0" parTransId="{EED2A975-4140-4BC2-BEE6-FE93BE9C4C49}" sibTransId="{7B7AA927-F381-4591-97D7-E46A82F57868}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994BBCF2-2359-4B7F-8F65-E8D772286CEF}" type="presOf" srcId="{3BEA4208-7C53-447F-BE30-B139431972D4}" destId="{6FE5523C-5048-44C1-98EB-40EDCEDEDB50}" srcOrd="0" destOrd="0" presId="urn:microsoft.com/office/officeart/2005/8/layout/process4"/>
    <dgm:cxn modelId="{0F6ECBE4-2B80-4E06-BBBF-655C3DF3A968}" type="presParOf" srcId="{BA1D5543-BF0D-45D6-A70B-1F138D3674F1}" destId="{874AEA48-3157-4A32-8ECA-7977FD8C9973}" srcOrd="0" destOrd="0" presId="urn:microsoft.com/office/officeart/2005/8/layout/process4"/>
    <dgm:cxn modelId="{6280CF5E-4F56-4A42-848C-E1DE7BBF0146}" type="presParOf" srcId="{874AEA48-3157-4A32-8ECA-7977FD8C9973}" destId="{05002FC4-C5FB-4BB9-9124-245573EE3FB0}" srcOrd="0" destOrd="0" presId="urn:microsoft.com/office/officeart/2005/8/layout/process4"/>
    <dgm:cxn modelId="{2925637E-6EC6-4A5D-8DEB-50E679EBCBA1}" type="presParOf" srcId="{BA1D5543-BF0D-45D6-A70B-1F138D3674F1}" destId="{6A24B91D-F111-4A8A-B99E-4FF02C66D273}" srcOrd="1" destOrd="0" presId="urn:microsoft.com/office/officeart/2005/8/layout/process4"/>
    <dgm:cxn modelId="{738930C2-4525-42D6-8C90-E5FE8FD3E309}" type="presParOf" srcId="{BA1D5543-BF0D-45D6-A70B-1F138D3674F1}" destId="{07AC5744-360D-4D6A-94DA-197E346454ED}" srcOrd="2" destOrd="0" presId="urn:microsoft.com/office/officeart/2005/8/layout/process4"/>
    <dgm:cxn modelId="{E53C9B2F-47C3-4C05-9ED0-68F899898C56}" type="presParOf" srcId="{07AC5744-360D-4D6A-94DA-197E346454ED}" destId="{FD08F03B-D726-4126-A5D0-D0349E974440}" srcOrd="0" destOrd="0" presId="urn:microsoft.com/office/officeart/2005/8/layout/process4"/>
    <dgm:cxn modelId="{5CB4D5F0-2485-49A7-9FA0-200D4337DBDB}" type="presParOf" srcId="{BA1D5543-BF0D-45D6-A70B-1F138D3674F1}" destId="{7B5810B3-41EC-4ED9-B5F7-B87408414884}" srcOrd="3" destOrd="0" presId="urn:microsoft.com/office/officeart/2005/8/layout/process4"/>
    <dgm:cxn modelId="{C14019FF-3359-4BA1-A9E2-0AF77F152563}" type="presParOf" srcId="{BA1D5543-BF0D-45D6-A70B-1F138D3674F1}" destId="{4A9F0798-FECC-4C31-88F9-5CACBE6E796F}" srcOrd="4" destOrd="0" presId="urn:microsoft.com/office/officeart/2005/8/layout/process4"/>
    <dgm:cxn modelId="{5259C86A-E3C5-4353-BE24-42AA6E3D80D5}" type="presParOf" srcId="{4A9F0798-FECC-4C31-88F9-5CACBE6E796F}" destId="{4F42ACCA-E9C8-4FC4-A01C-5EBC4C679716}" srcOrd="0" destOrd="0" presId="urn:microsoft.com/office/officeart/2005/8/layout/process4"/>
    <dgm:cxn modelId="{07C5B930-B619-4580-BB3F-C731AD987179}" type="presParOf" srcId="{BA1D5543-BF0D-45D6-A70B-1F138D3674F1}" destId="{0D757F6B-2185-4EFC-B70A-51B019A7D574}" srcOrd="5" destOrd="0" presId="urn:microsoft.com/office/officeart/2005/8/layout/process4"/>
    <dgm:cxn modelId="{7B037CE0-D66A-43ED-99AE-680DDDEE7FC5}" type="presParOf" srcId="{BA1D5543-BF0D-45D6-A70B-1F138D3674F1}" destId="{27B6F915-CFDC-4321-93CB-7E3C7F1AF0C3}" srcOrd="6" destOrd="0" presId="urn:microsoft.com/office/officeart/2005/8/layout/process4"/>
    <dgm:cxn modelId="{4E648A12-29BE-4A87-BA6F-586B0DE012E2}" type="presParOf" srcId="{27B6F915-CFDC-4321-93CB-7E3C7F1AF0C3}" destId="{371DFCCE-0C48-481D-B0AB-36FC44F8DFA9}" srcOrd="0" destOrd="0" presId="urn:microsoft.com/office/officeart/2005/8/layout/process4"/>
    <dgm:cxn modelId="{EEA124C1-C1FE-428C-B4B7-933ADF96AAB2}" type="presParOf" srcId="{BA1D5543-BF0D-45D6-A70B-1F138D3674F1}" destId="{D3D2DC4C-039A-4F21-87BC-8B5C52E2FED0}" srcOrd="7" destOrd="0" presId="urn:microsoft.com/office/officeart/2005/8/layout/process4"/>
    <dgm:cxn modelId="{15FFC3EC-0D05-48D5-88F6-463F1F186969}" type="presParOf" srcId="{BA1D5543-BF0D-45D6-A70B-1F138D3674F1}" destId="{779CE85C-7B85-45CF-8C4B-4E3FFE102549}" srcOrd="8" destOrd="0" presId="urn:microsoft.com/office/officeart/2005/8/layout/process4"/>
    <dgm:cxn modelId="{3D308B69-8918-4B61-A54B-F6BD22718D0A}" type="presParOf" srcId="{779CE85C-7B85-45CF-8C4B-4E3FFE102549}" destId="{6FE5523C-5048-44C1-98EB-40EDCEDEDB50}" srcOrd="0" destOrd="0" presId="urn:microsoft.com/office/officeart/2005/8/layout/process4"/>
    <dgm:cxn modelId="{2898AA91-E42D-4256-BACB-34515ACA83CC}" type="presParOf" srcId="{779CE85C-7B85-45CF-8C4B-4E3FFE102549}" destId="{16CED062-3EF6-44D0-9284-CC6781CEF0F7}" srcOrd="1" destOrd="0" presId="urn:microsoft.com/office/officeart/2005/8/layout/process4"/>
    <dgm:cxn modelId="{A432BF1D-E354-4806-ADFF-6940A221DA7B}" type="presParOf" srcId="{779CE85C-7B85-45CF-8C4B-4E3FFE102549}" destId="{98317F43-3DD5-42BE-9D4A-BBD3E7660A98}" srcOrd="2" destOrd="0" presId="urn:microsoft.com/office/officeart/2005/8/layout/process4"/>
    <dgm:cxn modelId="{850933B7-19D9-4258-9349-9E80D83FCBD4}" type="presParOf" srcId="{98317F43-3DD5-42BE-9D4A-BBD3E7660A98}" destId="{13C74DA3-270C-414C-A422-8EB9746A9D7E}" srcOrd="0" destOrd="0" presId="urn:microsoft.com/office/officeart/2005/8/layout/process4"/>
    <dgm:cxn modelId="{4F66FA31-14F8-471A-A4A2-0E3C12FA60FD}" type="presParOf" srcId="{98317F43-3DD5-42BE-9D4A-BBD3E7660A98}" destId="{BBC16A7E-114E-4D0E-9CC1-18D1ADDECA8A}" srcOrd="1" destOrd="0" presId="urn:microsoft.com/office/officeart/2005/8/layout/process4"/>
    <dgm:cxn modelId="{3E17DD91-1153-4BB6-B9B7-51477A5E7013}" type="presParOf" srcId="{98317F43-3DD5-42BE-9D4A-BBD3E7660A98}" destId="{D06C1F45-E923-4EF8-BFA7-EC5C19CC83C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A08EA-0BBF-4518-B126-3269BDCAB465}">
      <dsp:nvSpPr>
        <dsp:cNvPr id="0" name=""/>
        <dsp:cNvSpPr/>
      </dsp:nvSpPr>
      <dsp:spPr>
        <a:xfrm rot="5400000">
          <a:off x="3954607" y="-1269880"/>
          <a:ext cx="1070922" cy="42259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9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Declaração de Inexistência de Conflito de Interesse (Viagem Internacional)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Proposta de Concessão de Diárias e Passagens Internacional – PCDP (Viagem Internacional) </a:t>
          </a:r>
        </a:p>
      </dsp:txBody>
      <dsp:txXfrm rot="-5400000">
        <a:off x="2377095" y="359910"/>
        <a:ext cx="4173668" cy="966366"/>
      </dsp:txXfrm>
    </dsp:sp>
    <dsp:sp modelId="{927ED313-F82F-4970-B832-9EDE8AC1F032}">
      <dsp:nvSpPr>
        <dsp:cNvPr id="0" name=""/>
        <dsp:cNvSpPr/>
      </dsp:nvSpPr>
      <dsp:spPr>
        <a:xfrm>
          <a:off x="0" y="359672"/>
          <a:ext cx="2377095" cy="966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i="0" kern="1200" dirty="0">
              <a:latin typeface="Arial" panose="020B0604020202020204" pitchFamily="34" charset="0"/>
              <a:cs typeface="Arial" panose="020B0604020202020204" pitchFamily="34" charset="0"/>
            </a:rPr>
            <a:t>Pós-graduação, Licença-capacitação ou eventos de longa duração (superior a 360 horas-aula)</a:t>
          </a:r>
          <a:endParaRPr lang="pt-BR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197" y="406869"/>
        <a:ext cx="2282701" cy="872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988C1-5A9B-4627-8100-C34CF9ACE668}">
      <dsp:nvSpPr>
        <dsp:cNvPr id="0" name=""/>
        <dsp:cNvSpPr/>
      </dsp:nvSpPr>
      <dsp:spPr>
        <a:xfrm>
          <a:off x="0" y="2005260"/>
          <a:ext cx="6603043" cy="25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Anexar os seguintes documentos no processo:</a:t>
          </a:r>
        </a:p>
      </dsp:txBody>
      <dsp:txXfrm>
        <a:off x="0" y="2005260"/>
        <a:ext cx="6603043" cy="258906"/>
      </dsp:txXfrm>
    </dsp:sp>
    <dsp:sp modelId="{89780759-6313-4F9E-A8B3-7026EE2C05F5}">
      <dsp:nvSpPr>
        <dsp:cNvPr id="0" name=""/>
        <dsp:cNvSpPr/>
      </dsp:nvSpPr>
      <dsp:spPr>
        <a:xfrm rot="10800000">
          <a:off x="0" y="1443703"/>
          <a:ext cx="6603043" cy="5645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Preencher o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</dsp:txBody>
      <dsp:txXfrm rot="10800000">
        <a:off x="0" y="1443703"/>
        <a:ext cx="6603043" cy="366839"/>
      </dsp:txXfrm>
    </dsp:sp>
    <dsp:sp modelId="{2C53566D-2F86-4239-B8C6-FCC52C9E118A}">
      <dsp:nvSpPr>
        <dsp:cNvPr id="0" name=""/>
        <dsp:cNvSpPr/>
      </dsp:nvSpPr>
      <dsp:spPr>
        <a:xfrm rot="10800000">
          <a:off x="0" y="747220"/>
          <a:ext cx="6603043" cy="69949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Inserir e preencher o documento </a:t>
          </a:r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– SEI </a:t>
          </a:r>
          <a:r>
            <a:rPr lang="pt-BR" sz="1000" u="sng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“Afastamento para Cursos/Licença Capacitação</a:t>
          </a:r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”, encaminhar à CGAP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e aguardar a resposta</a:t>
          </a:r>
        </a:p>
      </dsp:txBody>
      <dsp:txXfrm rot="10800000">
        <a:off x="0" y="747220"/>
        <a:ext cx="6603043" cy="454510"/>
      </dsp:txXfrm>
    </dsp:sp>
    <dsp:sp modelId="{F8423613-CEE3-4927-9519-004084B49A64}">
      <dsp:nvSpPr>
        <dsp:cNvPr id="0" name=""/>
        <dsp:cNvSpPr/>
      </dsp:nvSpPr>
      <dsp:spPr>
        <a:xfrm rot="10800000">
          <a:off x="0" y="328715"/>
          <a:ext cx="6603043" cy="4215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2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Instruir processo no Sistema Eletrônico de Informação - SEI</a:t>
          </a:r>
          <a:endParaRPr lang="pt-BR" sz="1000" kern="1200" dirty="0"/>
        </a:p>
      </dsp:txBody>
      <dsp:txXfrm rot="10800000">
        <a:off x="0" y="328715"/>
        <a:ext cx="6603043" cy="273888"/>
      </dsp:txXfrm>
    </dsp:sp>
    <dsp:sp modelId="{3C726A98-8F7D-4E3B-9C47-AB514517FCC2}">
      <dsp:nvSpPr>
        <dsp:cNvPr id="0" name=""/>
        <dsp:cNvSpPr/>
      </dsp:nvSpPr>
      <dsp:spPr>
        <a:xfrm rot="10800000">
          <a:off x="0" y="0"/>
          <a:ext cx="6603043" cy="33086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Evento EXTERNO (aluno/participante)</a:t>
          </a:r>
        </a:p>
      </dsp:txBody>
      <dsp:txXfrm rot="10800000">
        <a:off x="0" y="0"/>
        <a:ext cx="6603043" cy="214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02FC4-C5FB-4BB9-9124-245573EE3FB0}">
      <dsp:nvSpPr>
        <dsp:cNvPr id="0" name=""/>
        <dsp:cNvSpPr/>
      </dsp:nvSpPr>
      <dsp:spPr>
        <a:xfrm>
          <a:off x="0" y="2483221"/>
          <a:ext cx="6603044" cy="33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Reencaminhar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sp:txBody>
      <dsp:txXfrm>
        <a:off x="0" y="2483221"/>
        <a:ext cx="6603044" cy="339280"/>
      </dsp:txXfrm>
    </dsp:sp>
    <dsp:sp modelId="{FD08F03B-D726-4126-A5D0-D0349E974440}">
      <dsp:nvSpPr>
        <dsp:cNvPr id="0" name=""/>
        <dsp:cNvSpPr/>
      </dsp:nvSpPr>
      <dsp:spPr>
        <a:xfrm rot="10800000">
          <a:off x="0" y="1987423"/>
          <a:ext cx="6603044" cy="5088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Após a realização do evento, anexar a documentação exigida, no prazo estipulado no Parecer Técnico ou Despacho emitido pela Enagro</a:t>
          </a:r>
        </a:p>
      </dsp:txBody>
      <dsp:txXfrm rot="10800000">
        <a:off x="0" y="1987423"/>
        <a:ext cx="6603044" cy="330621"/>
      </dsp:txXfrm>
    </dsp:sp>
    <dsp:sp modelId="{4F42ACCA-E9C8-4FC4-A01C-5EBC4C679716}">
      <dsp:nvSpPr>
        <dsp:cNvPr id="0" name=""/>
        <dsp:cNvSpPr/>
      </dsp:nvSpPr>
      <dsp:spPr>
        <a:xfrm rot="10800000">
          <a:off x="0" y="1672252"/>
          <a:ext cx="6603044" cy="3282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Realizar a capacitação, se autorizado</a:t>
          </a:r>
        </a:p>
      </dsp:txBody>
      <dsp:txXfrm rot="10800000">
        <a:off x="0" y="1672252"/>
        <a:ext cx="6603044" cy="213255"/>
      </dsp:txXfrm>
    </dsp:sp>
    <dsp:sp modelId="{371DFCCE-0C48-481D-B0AB-36FC44F8DFA9}">
      <dsp:nvSpPr>
        <dsp:cNvPr id="0" name=""/>
        <dsp:cNvSpPr/>
      </dsp:nvSpPr>
      <dsp:spPr>
        <a:xfrm rot="10800000">
          <a:off x="0" y="1324295"/>
          <a:ext cx="6603044" cy="36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latin typeface="Arial" panose="020B0604020202020204" pitchFamily="34" charset="0"/>
              <a:cs typeface="Arial" panose="020B0604020202020204" pitchFamily="34" charset="0"/>
            </a:rPr>
            <a:t>6.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kern="1200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sp:txBody>
      <dsp:txXfrm rot="10800000">
        <a:off x="0" y="1324295"/>
        <a:ext cx="6603044" cy="234558"/>
      </dsp:txXfrm>
    </dsp:sp>
    <dsp:sp modelId="{16CED062-3EF6-44D0-9284-CC6781CEF0F7}">
      <dsp:nvSpPr>
        <dsp:cNvPr id="0" name=""/>
        <dsp:cNvSpPr/>
      </dsp:nvSpPr>
      <dsp:spPr>
        <a:xfrm rot="10800000">
          <a:off x="0" y="0"/>
          <a:ext cx="6603044" cy="13359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pt-BR" sz="1000" b="0" kern="120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(modelo existente no SEI)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sp:txBody>
      <dsp:txXfrm rot="-10800000">
        <a:off x="0" y="0"/>
        <a:ext cx="6603044" cy="468935"/>
      </dsp:txXfrm>
    </dsp:sp>
    <dsp:sp modelId="{13C74DA3-270C-414C-A422-8EB9746A9D7E}">
      <dsp:nvSpPr>
        <dsp:cNvPr id="0" name=""/>
        <dsp:cNvSpPr/>
      </dsp:nvSpPr>
      <dsp:spPr>
        <a:xfrm>
          <a:off x="3224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sp:txBody>
      <dsp:txXfrm>
        <a:off x="3224" y="507215"/>
        <a:ext cx="2198865" cy="522765"/>
      </dsp:txXfrm>
    </dsp:sp>
    <dsp:sp modelId="{BBC16A7E-114E-4D0E-9CC1-18D1ADDECA8A}">
      <dsp:nvSpPr>
        <dsp:cNvPr id="0" name=""/>
        <dsp:cNvSpPr/>
      </dsp:nvSpPr>
      <dsp:spPr>
        <a:xfrm>
          <a:off x="2202089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sp:txBody>
      <dsp:txXfrm>
        <a:off x="2202089" y="507215"/>
        <a:ext cx="2198865" cy="522765"/>
      </dsp:txXfrm>
    </dsp:sp>
    <dsp:sp modelId="{D06C1F45-E923-4EF8-BFA7-EC5C19CC83C7}">
      <dsp:nvSpPr>
        <dsp:cNvPr id="0" name=""/>
        <dsp:cNvSpPr/>
      </dsp:nvSpPr>
      <dsp:spPr>
        <a:xfrm>
          <a:off x="4400954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(Secretaria)</a:t>
          </a:r>
        </a:p>
      </dsp:txBody>
      <dsp:txXfrm>
        <a:off x="4400954" y="507215"/>
        <a:ext cx="2198865" cy="522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B649E-7AE3-4985-94F2-8552AE833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1EFAC2-F9A9-446D-8B4F-F03027E6C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1D3AFF-F597-4953-B475-00768B4B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A23D64-274D-450D-AF7A-41FC399D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68193E-E6F0-415E-93F3-A9977C55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9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8215B-A93B-4BAE-AA17-C7D640FF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6EAAD2-6E7D-4998-A192-6360233C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B9E91-2123-4670-B32D-88E02169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809846-F430-4E71-82EE-92E1B47D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0F2749-2544-4F61-A8E3-4B201987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6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3017F2-3228-4B87-B787-307B7EA0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FE2B86-8E20-415B-B9C4-47C49C0D3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2D96B-EA69-494E-8253-0D7A8E55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C41039-6C1E-4D37-A20C-8657BEB5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E5D96B-C4FC-422E-99D5-F4E47631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A4C23-6D70-4A47-B10B-9AFE912F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CC9895-F982-4412-B47E-D683EA29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D4C5BF-E96F-4204-982A-E4A3B9EA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E446F8-202F-486C-A3DB-9AC9F106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DF0669-42FA-4A50-BB19-C9623E0C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35EF6-FEA7-4875-8688-9AD2D6BE2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640898-1958-4F36-B255-8438838E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F12E5-3115-405B-9EB3-2A6748EB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1EB401-FB4B-415A-900D-4EA29640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A5F1B-FDD8-4C73-9F96-D347F214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1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60B62-0EF5-4B46-BD3C-6B518E9C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0C6963-DD3A-484C-ABCC-DB5F59D4C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067879-8BC4-4EC5-89CF-0584C999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2E4059-6E65-4B3B-8343-F3E4182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7A7DF4-88CB-4F90-A5CC-61A220B6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42F846-187B-48B4-84E6-812E2AAE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8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D7F0-38C5-4674-B59B-DCCFF3EA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3CCA51-D557-459B-A32F-CAB520C0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4F51E0-2996-4918-BB6C-FBEAF4A53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3FA7D9-FCC3-4900-9C7E-7DE7E0E17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74173A-860A-4FA1-93A6-0E38A2EF7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70F9E1-B749-41A4-AEA5-69EC8163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7537EA-1942-4548-BCFD-1E1693CB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CBA6FF-CFC9-4940-8D7F-14321E16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75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5164F-36C1-4C8E-9808-08A35AFD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52CD68-6DAC-4A0B-A5C1-66A7F880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E320CA4-630F-46F2-BE76-D6A1BC09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1785F-6F9A-44A9-B757-077617E7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FFE8A8-2B98-4856-B99F-6C12943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1E6F48-9B31-4DF4-BE12-63E43944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53C112-0984-4953-8089-A4750342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EF0D8-B9DC-42C0-A7A6-B8C1D100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475F6-81F1-4CCC-BCE3-A64BEA90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903F71-6F9C-479A-B53C-DD73655E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1DD627-77E8-4C47-96D1-B89EC02A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8E0A97-B2DD-48DA-ADEF-C52D5B8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0970B9-0E80-4C6D-86FA-E07D4CC0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1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ECB04-3756-4BFB-B0D3-19CE70EA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F0F467-988D-4849-8867-B669F4FF6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14D21A-4F83-4F4C-97C1-52249C312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DBFC63-17E5-4E25-941C-5E52F99D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382C3F-F118-481B-ADDB-4A6D0ADC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0586C2-A625-4E6C-B5DB-BD1E82C3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53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CE612C-9282-4519-BB65-21446876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99F9D0-A266-4130-AFB6-F97E9C85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5A3590-6C6B-4E4D-B904-5300E09C0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D93B9C-4BCE-4179-B079-82A219492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3B6F0-F859-46EF-B054-65864FB78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5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CD52FC6-1BE8-43E3-8BE0-F98747856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295957"/>
              </p:ext>
            </p:extLst>
          </p:nvPr>
        </p:nvGraphicFramePr>
        <p:xfrm>
          <a:off x="3395978" y="2214694"/>
          <a:ext cx="6603042" cy="168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B51DC3E-E6D6-44A2-8579-E74F811479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8860476"/>
              </p:ext>
            </p:extLst>
          </p:nvPr>
        </p:nvGraphicFramePr>
        <p:xfrm>
          <a:off x="3395979" y="50335"/>
          <a:ext cx="6603043" cy="226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C4170246-ADA5-4789-867F-2A2035830F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512689"/>
              </p:ext>
            </p:extLst>
          </p:nvPr>
        </p:nvGraphicFramePr>
        <p:xfrm>
          <a:off x="3395978" y="3967992"/>
          <a:ext cx="6603044" cy="2823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09806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226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Wanessa Araruna de Medeiros</dc:creator>
  <cp:lastModifiedBy>Marcio Luiz Cabral Alexandre de Morais</cp:lastModifiedBy>
  <cp:revision>65</cp:revision>
  <dcterms:created xsi:type="dcterms:W3CDTF">2018-04-11T18:15:15Z</dcterms:created>
  <dcterms:modified xsi:type="dcterms:W3CDTF">2019-04-03T17:11:02Z</dcterms:modified>
</cp:coreProperties>
</file>