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19" r:id="rId2"/>
    <p:sldId id="509" r:id="rId3"/>
    <p:sldId id="518" r:id="rId4"/>
    <p:sldId id="512" r:id="rId5"/>
    <p:sldId id="515" r:id="rId6"/>
    <p:sldId id="514" r:id="rId7"/>
    <p:sldId id="517" r:id="rId8"/>
    <p:sldId id="501" r:id="rId9"/>
    <p:sldId id="470" r:id="rId10"/>
  </p:sldIdLst>
  <p:sldSz cx="12192000" cy="6858000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na Gomes Rodrigues Barbosa dos Santos" initials="LGRBdS" lastIdx="2" clrIdx="0">
    <p:extLst>
      <p:ext uri="{19B8F6BF-5375-455C-9EA6-DF929625EA0E}">
        <p15:presenceInfo xmlns:p15="http://schemas.microsoft.com/office/powerpoint/2012/main" userId="S::luciana.barbosa@agricultura.gov.br::93789c23-f807-4074-bfbe-78428b713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850"/>
    <a:srgbClr val="276B47"/>
    <a:srgbClr val="365841"/>
    <a:srgbClr val="2C6239"/>
    <a:srgbClr val="397F4A"/>
    <a:srgbClr val="24502E"/>
    <a:srgbClr val="387C48"/>
    <a:srgbClr val="37880E"/>
    <a:srgbClr val="FFFFFF"/>
    <a:srgbClr val="5F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1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264" y="54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32E573E-3C24-4FD3-B47C-258A7EACF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4BE7D1-DBAA-4F42-ACE7-4CD326A66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7FF5D-809B-49FF-BCD7-01145204FA7E}" type="datetimeFigureOut">
              <a:rPr lang="pt-BR" smtClean="0"/>
              <a:pPr/>
              <a:t>15/12/2020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E76E5F-8624-4CB8-807F-21E4C5A4D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7B41E6-9628-4E96-A819-EA36BF9FC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56E37-3C46-4756-BFF7-68BE787BCB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77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D43BA-075C-439C-814D-55E860B880D4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1067A-2D0E-4B05-917D-6EA874CBB8E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83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90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56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55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56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52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50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1067A-2D0E-4B05-917D-6EA874CBB8E0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01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A9599-23CA-4CF9-AA02-872775F87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BB9108-D4DC-4854-BFB3-9A55BF03F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50CAF1-D439-4469-8F4A-495FA05B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75612E-2C85-4DA9-92F0-AEAFF45F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0328A-FC49-4B23-82C3-B04C17E6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33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421F2-5353-4B85-8D5A-FD0AE187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41F629-FEF3-4B6C-9EE0-B80C86788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DE4E1B-EE65-4B42-87D3-32A61488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CA1B7C-687E-4655-9FD3-5FA9256E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C1CB09-638E-4E50-A97A-6D4D0BD7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714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BFF629-64F5-43E9-965D-7378DA6EF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2F7506-64C5-46D9-836B-0518437E4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14916-FF52-439A-B55D-C661DCF9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894C25-F066-4E6C-BCA3-E43D529D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631168-38D7-45F1-B2ED-4C46436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18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8831B-C694-469B-8CE4-8AFB20E5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4130C0-BAAC-45B5-B011-F17A9E0A5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5BF073-7FDB-46A4-B66E-22795022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1DEC9F-7C03-42CC-B2E4-0844DD42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09B16-77C2-4C0F-8673-FEAD4C3B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8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5BDC2-508C-488B-A753-79C5495F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C69327-EA13-4238-91F9-7E3CDC22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200B0E-D5B0-4210-A5EF-45FFB25F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AC2E16-0E87-4A0C-9B4A-7C1621A3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AF1E98-E989-49A6-9802-31C84503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9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5FFD3-73F7-466F-A4DA-223CF8B7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079085-7B2C-4448-8D42-FEB83D5E1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B033FC-2230-4482-9F9D-D5C8D64FF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CB853-9752-4643-9E50-BC5C660A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F80BCB-56C8-4094-94A8-8275D05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D07D0E-0829-4E7C-B9A5-A99C91FD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94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0CDB8-CE9E-4604-B924-1BAB518C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CF99D1-BEB2-4DEE-98D2-0FAEAA56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61F635-DD3B-487C-A2D0-74D5B385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65FE28-FC4B-4DA9-ACE7-4486C7D1F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6CD2F8-F78E-4AF9-A7CA-D60481F1F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7AA8C4-801E-4887-9B03-606430CA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ECBBF0-EAA4-4AAE-9162-C455164C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9B1782-E265-4793-AAE0-FE52AA20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7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E71F7-6E2D-4C40-B9D1-5AC85454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D79294-E2F2-4C8F-8709-C767FD9B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B6B44B-2DF8-4200-8C37-2F4D05A1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4967F30-64B4-46DF-8615-3A30BBE5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39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9855F0-9F52-4D3F-8E11-EA367FE5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92C151-7E76-47CB-9E76-3FDAEDAB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F659B0-778D-4FE4-B504-FED29FB6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0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37387-E023-48D0-BD22-D702115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E31D9A-817E-43D5-82C8-D0C8560FD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C98E0E-A014-4811-8F07-3C8DBA20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0BE63A-C499-4F57-9F79-7B032ED2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7D22DD-DA7E-451E-9DA6-D31B5CB1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2E7AEB-78EB-4097-8FCD-A1F3F70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473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4BDEB-C21C-43B6-BD0F-84AADE8B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EF7950-780B-43E5-B882-6204839C0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1987EC-5929-4864-BDCF-7FB3D9ED1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46A77C-D21D-4B20-9B1D-6BAA9079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22912D-69B2-47CF-970A-34CA5C87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0EDC72-7520-4B68-8EF0-D6380E5E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62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0D0511-B0BD-4233-B82B-AE35FAF2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D74C64-1092-41AD-8892-9B44054A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F93F4A-09A8-4649-9711-113314471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AEC6-A3E3-482A-840E-823BC40EB085}" type="datetimeFigureOut">
              <a:rPr lang="pt-BR" smtClean="0"/>
              <a:pPr/>
              <a:t>15/12/2020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01ADA-0315-4D03-9BF3-0638B411F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510B7F-5EA3-4518-BFF8-DCEEE2F8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13AC-BB89-49B2-910A-87BD39C2E6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9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A6A601-313E-1D40-9E33-C450974F0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F82572-16B5-7149-A5EF-C879EBF90A23}"/>
              </a:ext>
            </a:extLst>
          </p:cNvPr>
          <p:cNvSpPr txBox="1"/>
          <p:nvPr/>
        </p:nvSpPr>
        <p:spPr>
          <a:xfrm>
            <a:off x="4788083" y="486696"/>
            <a:ext cx="710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INSIRA TÍTULO AQUI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472004-4289-134A-9F37-3CE34A38F089}"/>
              </a:ext>
            </a:extLst>
          </p:cNvPr>
          <p:cNvSpPr txBox="1"/>
          <p:nvPr/>
        </p:nvSpPr>
        <p:spPr>
          <a:xfrm>
            <a:off x="4807751" y="1123741"/>
            <a:ext cx="710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4"/>
                </a:solidFill>
              </a:rPr>
              <a:t>INSIRA O SUBTÍTULO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472004-4289-134A-9F37-3CE34A38F089}"/>
              </a:ext>
            </a:extLst>
          </p:cNvPr>
          <p:cNvSpPr txBox="1"/>
          <p:nvPr/>
        </p:nvSpPr>
        <p:spPr>
          <a:xfrm>
            <a:off x="9273620" y="5031176"/>
            <a:ext cx="291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4"/>
                </a:solidFill>
              </a:rPr>
              <a:t>00 de mês de 0000</a:t>
            </a:r>
          </a:p>
        </p:txBody>
      </p:sp>
      <p:sp>
        <p:nvSpPr>
          <p:cNvPr id="2" name="Retângulo 1"/>
          <p:cNvSpPr/>
          <p:nvPr/>
        </p:nvSpPr>
        <p:spPr>
          <a:xfrm>
            <a:off x="9676263" y="4169391"/>
            <a:ext cx="222076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/>
              <a:t>Exemplo:</a:t>
            </a:r>
          </a:p>
          <a:p>
            <a:pPr algn="ctr"/>
            <a:r>
              <a:rPr lang="pt-BR" sz="1500" dirty="0"/>
              <a:t>08 de dezembro de 2020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13254" y="2324899"/>
            <a:ext cx="4902712" cy="1598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Manter todas as imagens e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Inserir o título e o subtítulo, se houver, no local indicado;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Inserir a data no local indicado;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/>
          </a:p>
          <a:p>
            <a:pPr algn="ctr"/>
            <a:r>
              <a:rPr lang="pt-BR" sz="15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386954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90943F-6B8A-4098-8040-599D5EF16827}"/>
              </a:ext>
            </a:extLst>
          </p:cNvPr>
          <p:cNvSpPr txBox="1"/>
          <p:nvPr/>
        </p:nvSpPr>
        <p:spPr>
          <a:xfrm>
            <a:off x="590479" y="1936404"/>
            <a:ext cx="112592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Apresente o objetivo do evento para o público: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será abordado?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ual a finalidade desse evento?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linguagem está apropriada para o público alvo?</a:t>
            </a:r>
            <a:endParaRPr lang="pt-BR" sz="24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CF3151-FD41-4774-8E3E-E371D01416B7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58D368C-4F1A-4EC7-BC0B-F60DC79873D5}"/>
              </a:ext>
            </a:extLst>
          </p:cNvPr>
          <p:cNvSpPr txBox="1"/>
          <p:nvPr/>
        </p:nvSpPr>
        <p:spPr>
          <a:xfrm>
            <a:off x="590479" y="1181727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Objetivo do evento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3396" y="3797838"/>
            <a:ext cx="6314941" cy="296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texto: 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título: 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fonte Arial para o texto e Arial Black para os títulos;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imagem da Enagro no canto superior esquerdo;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 não houver imagens para esse slide, centralize o texto principal e ajuste o tamanho da caixa de texto;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os textos no formato Justificado sempre que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as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Preservar o direito autoral, inserindo a fonte logo abaixo das imagens.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14941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90943F-6B8A-4098-8040-599D5EF16827}"/>
              </a:ext>
            </a:extLst>
          </p:cNvPr>
          <p:cNvSpPr txBox="1"/>
          <p:nvPr/>
        </p:nvSpPr>
        <p:spPr>
          <a:xfrm>
            <a:off x="590479" y="1936404"/>
            <a:ext cx="112592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programação do evento? </a:t>
            </a:r>
          </a:p>
          <a:p>
            <a:r>
              <a:rPr lang="pt-B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Será dividido em mesas redondas? </a:t>
            </a: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irá apresentar?</a:t>
            </a: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os horários previstos das apresentações?</a:t>
            </a:r>
          </a:p>
          <a:p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houver uma imagem exemplificando essa programação, inserir neste slide. Porém, antes de inserir, verifique se a mesma está nítida o suficiente. As pessoas vão conseguir ler o que está escrito nessa imagem?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CF3151-FD41-4774-8E3E-E371D01416B7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58D368C-4F1A-4EC7-BC0B-F60DC79873D5}"/>
              </a:ext>
            </a:extLst>
          </p:cNvPr>
          <p:cNvSpPr txBox="1"/>
          <p:nvPr/>
        </p:nvSpPr>
        <p:spPr>
          <a:xfrm>
            <a:off x="590479" y="1181727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Programação do evento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77059" y="8767"/>
            <a:ext cx="6314941" cy="296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texto: 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título: 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fonte Arial para o texto e Arial Black para os títulos;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imagem da Enagro no canto superior esquerdo;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 não houver imagens para esse slide, centralize o texto principal e ajuste o tamanho da caixa de texto;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os textos no formato Justificado sempre que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as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Preservar o direito autoral, inserindo a fonte logo abaixo das imagens.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2715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DEAD7D-CA3D-49AC-853F-12F5D33B663F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8D368C-4F1A-4EC7-BC0B-F60DC79873D5}"/>
              </a:ext>
            </a:extLst>
          </p:cNvPr>
          <p:cNvSpPr txBox="1"/>
          <p:nvPr/>
        </p:nvSpPr>
        <p:spPr>
          <a:xfrm>
            <a:off x="540022" y="1034857"/>
            <a:ext cx="11309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Dinâmica do Evento: </a:t>
            </a:r>
            <a:r>
              <a:rPr lang="pt-BR" sz="2800" b="1" i="0" dirty="0">
                <a:solidFill>
                  <a:schemeClr val="accent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*Tipo e duração do evento*</a:t>
            </a:r>
          </a:p>
        </p:txBody>
      </p:sp>
      <p:graphicFrame>
        <p:nvGraphicFramePr>
          <p:cNvPr id="4" name="Tabela 13">
            <a:extLst>
              <a:ext uri="{FF2B5EF4-FFF2-40B4-BE49-F238E27FC236}">
                <a16:creationId xmlns:a16="http://schemas.microsoft.com/office/drawing/2014/main" id="{6C05EDC4-8899-4BD0-B435-5509747B9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56753"/>
              </p:ext>
            </p:extLst>
          </p:nvPr>
        </p:nvGraphicFramePr>
        <p:xfrm>
          <a:off x="540022" y="2027560"/>
          <a:ext cx="10929362" cy="332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642">
                  <a:extLst>
                    <a:ext uri="{9D8B030D-6E8A-4147-A177-3AD203B41FA5}">
                      <a16:colId xmlns:a16="http://schemas.microsoft.com/office/drawing/2014/main" val="4143813360"/>
                    </a:ext>
                  </a:extLst>
                </a:gridCol>
                <a:gridCol w="2178720">
                  <a:extLst>
                    <a:ext uri="{9D8B030D-6E8A-4147-A177-3AD203B41FA5}">
                      <a16:colId xmlns:a16="http://schemas.microsoft.com/office/drawing/2014/main" val="1643368657"/>
                    </a:ext>
                  </a:extLst>
                </a:gridCol>
              </a:tblGrid>
              <a:tr h="3648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ATIVIDADE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TEMPO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78637"/>
                  </a:ext>
                </a:extLst>
              </a:tr>
              <a:tr h="912036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Explanação sobre a proposta </a:t>
                      </a:r>
                      <a:r>
                        <a:rPr lang="pt-BR" sz="24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pt-BR" sz="2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pt-BR" sz="2400" b="1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tipo do evento*</a:t>
                      </a:r>
                      <a:r>
                        <a:rPr lang="pt-BR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pt-BR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moderador</a:t>
                      </a: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02638"/>
                  </a:ext>
                </a:extLst>
              </a:tr>
              <a:tr h="638426">
                <a:tc>
                  <a:txBody>
                    <a:bodyPr/>
                    <a:lstStyle/>
                    <a:p>
                      <a:r>
                        <a:rPr lang="pt-PT" sz="2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Apresentação: </a:t>
                      </a:r>
                      <a:r>
                        <a:rPr lang="pt-PT" sz="24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r>
                        <a:rPr lang="pt-PT" sz="2400" b="1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quem for apresentar no evento*</a:t>
                      </a:r>
                      <a:r>
                        <a:rPr lang="pt-PT" sz="2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pt-PT" sz="2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palestrante/expositor</a:t>
                      </a:r>
                      <a:r>
                        <a:rPr lang="pt-PT" sz="2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32876"/>
                  </a:ext>
                </a:extLst>
              </a:tr>
              <a:tr h="622236"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Perguntas e respostas</a:t>
                      </a:r>
                      <a:r>
                        <a:rPr lang="pt-BR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sobre as apresentações do evento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307">
                <a:tc>
                  <a:txBody>
                    <a:bodyPr/>
                    <a:lstStyle/>
                    <a:p>
                      <a:r>
                        <a:rPr lang="pt-PT" sz="2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Encerramento e considerações finais.</a:t>
                      </a:r>
                      <a:endParaRPr lang="pt-BR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pt-BR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83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DEAD7D-CA3D-49AC-853F-12F5D33B663F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8D368C-4F1A-4EC7-BC0B-F60DC79873D5}"/>
              </a:ext>
            </a:extLst>
          </p:cNvPr>
          <p:cNvSpPr txBox="1"/>
          <p:nvPr/>
        </p:nvSpPr>
        <p:spPr>
          <a:xfrm>
            <a:off x="705520" y="1061729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Apresentação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8A03BB-F16D-4E56-A2E8-E1E01415EA5F}"/>
              </a:ext>
            </a:extLst>
          </p:cNvPr>
          <p:cNvSpPr txBox="1"/>
          <p:nvPr/>
        </p:nvSpPr>
        <p:spPr>
          <a:xfrm>
            <a:off x="640354" y="2043813"/>
            <a:ext cx="703770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Será encaminhado o modelo de template </a:t>
            </a:r>
            <a:r>
              <a:rPr lang="pt-BR" sz="2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pt-BR" sz="2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até 15 slides ou quantos necessários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que respeitado o tempo para apresentação.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Respeitar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direito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autorais – apresentação.</a:t>
            </a:r>
          </a:p>
          <a:p>
            <a:pPr algn="l"/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Plantão de dúvidas entre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expositores e moderador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alinhamento de roteiro/script.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532911" y="1203198"/>
            <a:ext cx="4513945" cy="4655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texto: 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título: 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fonte Arial para o texto e Arial Black para os títulos;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imagem da Enagro no canto superior esquerdo;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 não houver imagens para esse slide, centralize o texto principal e ajuste o tamanho da caixa de texto;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os textos no formato Justificado sempre que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as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Preservar o direito autoral, inserindo a fonte logo abaixo das imagens.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9165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DEAD7D-CA3D-49AC-853F-12F5D33B663F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2E58AC-FD3C-42FC-B880-F876A46BBE66}"/>
              </a:ext>
            </a:extLst>
          </p:cNvPr>
          <p:cNvSpPr txBox="1"/>
          <p:nvPr/>
        </p:nvSpPr>
        <p:spPr>
          <a:xfrm>
            <a:off x="1505046" y="561882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Interação com a Plataforma</a:t>
            </a:r>
            <a:endParaRPr lang="pt-BR" sz="2800" b="1" i="0" u="sng" dirty="0">
              <a:solidFill>
                <a:srgbClr val="0070C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AF91EE-FCB7-45DF-AF01-45757C6B33D2}"/>
              </a:ext>
            </a:extLst>
          </p:cNvPr>
          <p:cNvSpPr txBox="1"/>
          <p:nvPr/>
        </p:nvSpPr>
        <p:spPr>
          <a:xfrm>
            <a:off x="402012" y="1353930"/>
            <a:ext cx="757001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No dia do evento:</a:t>
            </a:r>
          </a:p>
          <a:p>
            <a:pPr algn="l"/>
            <a:endParaRPr lang="pt-BR"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Checar microfones e câmera.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Checar compartilhamento de tela.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microfone desligado quando não estiver com a fala.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 com o expositor e demais colegas, via chat privado na própria plataforma.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conseguirão ler os comentários do público.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de coordenação do evento, manterá contato com os espectadores e realizará a interação de perguntas na tela quando necessário.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Moderador e expositores irão monitorar o tempo de apresentação.</a:t>
            </a:r>
          </a:p>
          <a:p>
            <a:pPr algn="l"/>
            <a:endParaRPr lang="pt-BR" sz="28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693810" y="1085102"/>
            <a:ext cx="4513945" cy="4655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texto: 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título: 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fonte Arial para o texto e Arial Black para os títulos;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imagem da Enagro no canto superior esquerdo;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 não houver imagens para esse slide, centralize o texto principal e ajuste o tamanho da caixa de texto;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os textos no formato Justificado sempre que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as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Preservar o direito autoral, inserindo a fonte logo abaixo das imagens.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16299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DEAD7D-CA3D-49AC-853F-12F5D33B663F}"/>
              </a:ext>
            </a:extLst>
          </p:cNvPr>
          <p:cNvSpPr txBox="1"/>
          <p:nvPr/>
        </p:nvSpPr>
        <p:spPr>
          <a:xfrm>
            <a:off x="6966856" y="450493"/>
            <a:ext cx="2837545" cy="51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2E58AC-FD3C-42FC-B880-F876A46BBE66}"/>
              </a:ext>
            </a:extLst>
          </p:cNvPr>
          <p:cNvSpPr txBox="1"/>
          <p:nvPr/>
        </p:nvSpPr>
        <p:spPr>
          <a:xfrm>
            <a:off x="495830" y="1006898"/>
            <a:ext cx="61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Ferramenta </a:t>
            </a:r>
            <a:r>
              <a:rPr lang="pt-BR" sz="2800" b="1" i="0" dirty="0" err="1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StreamYard</a:t>
            </a:r>
            <a:endParaRPr lang="pt-BR" sz="2800" b="1" i="0" dirty="0">
              <a:solidFill>
                <a:srgbClr val="0070C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F9E73C-73B2-4A7B-9883-84C4A0824C87}"/>
              </a:ext>
            </a:extLst>
          </p:cNvPr>
          <p:cNvSpPr txBox="1"/>
          <p:nvPr/>
        </p:nvSpPr>
        <p:spPr>
          <a:xfrm>
            <a:off x="495830" y="1820972"/>
            <a:ext cx="10515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Acesso (teste): </a:t>
            </a:r>
            <a:r>
              <a:rPr lang="pt-BR" sz="2400" b="1" i="0" dirty="0">
                <a:solidFill>
                  <a:schemeClr val="accent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*inserir o link para o teste*</a:t>
            </a:r>
            <a:r>
              <a:rPr lang="pt-BR" sz="24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AF91EE-FCB7-45DF-AF01-45757C6B33D2}"/>
              </a:ext>
            </a:extLst>
          </p:cNvPr>
          <p:cNvSpPr txBox="1"/>
          <p:nvPr/>
        </p:nvSpPr>
        <p:spPr>
          <a:xfrm>
            <a:off x="496383" y="2626743"/>
            <a:ext cx="585290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Informações complementares para acessar a ferramenta:</a:t>
            </a:r>
          </a:p>
          <a:p>
            <a:pPr algn="l"/>
            <a:endParaRPr lang="pt-BR"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Ativar a câmara e o microfone.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nome para apresentação.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da câmara.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link do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stúdio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streamyard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será enviado por e-mail e disponibilizado no grupo de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*um dia antes do teste*</a:t>
            </a:r>
            <a:endParaRPr lang="pt-B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439284" y="2282637"/>
            <a:ext cx="4513945" cy="4393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texto: 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Tamanho mínimo da fonte do título: 28;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fonte Arial para o texto e Arial Black para os títulos;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 imagem da Enagro no canto superior esquerdo;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Se não houver imagens para esse slide, centralize o texto principal e ajuste o tamanho da caixa de texto;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os textos no formato Justificado sempre que possível;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Manter as logos;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Preservar o direito autoral, inserindo a fonte logo abaixo das imagens.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Excluir todos os quadros informativos (quadros azuis) após o preenchimento dos dados!</a:t>
            </a:r>
          </a:p>
        </p:txBody>
      </p:sp>
    </p:spTree>
    <p:extLst>
      <p:ext uri="{BB962C8B-B14F-4D97-AF65-F5344CB8AC3E}">
        <p14:creationId xmlns:p14="http://schemas.microsoft.com/office/powerpoint/2010/main" val="3401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05642F-468B-44F3-9C3D-295EE89B4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747"/>
          <a:stretch/>
        </p:blipFill>
        <p:spPr>
          <a:xfrm>
            <a:off x="20" y="0"/>
            <a:ext cx="12191980" cy="7061703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A898FDC-E2D6-4031-AE9A-4EE8BD6AE0C5}"/>
              </a:ext>
            </a:extLst>
          </p:cNvPr>
          <p:cNvSpPr/>
          <p:nvPr/>
        </p:nvSpPr>
        <p:spPr>
          <a:xfrm>
            <a:off x="6821714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AF39EF4C-0AAB-4E60-AE12-A7DD36F04BCA}"/>
              </a:ext>
            </a:extLst>
          </p:cNvPr>
          <p:cNvSpPr/>
          <p:nvPr/>
        </p:nvSpPr>
        <p:spPr>
          <a:xfrm>
            <a:off x="6821713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ED3E1CE-18EB-4315-AEEB-6F1D16023E11}"/>
              </a:ext>
            </a:extLst>
          </p:cNvPr>
          <p:cNvSpPr/>
          <p:nvPr/>
        </p:nvSpPr>
        <p:spPr>
          <a:xfrm rot="10800000">
            <a:off x="7605484" y="433674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30DF379-96DB-47DD-A377-C65ED16A485D}"/>
              </a:ext>
            </a:extLst>
          </p:cNvPr>
          <p:cNvSpPr/>
          <p:nvPr/>
        </p:nvSpPr>
        <p:spPr>
          <a:xfrm rot="10800000">
            <a:off x="7532912" y="2569029"/>
            <a:ext cx="145143" cy="4064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1C10A3-CCC1-4090-8A38-5E811B910AD3}"/>
              </a:ext>
            </a:extLst>
          </p:cNvPr>
          <p:cNvSpPr txBox="1"/>
          <p:nvPr/>
        </p:nvSpPr>
        <p:spPr>
          <a:xfrm>
            <a:off x="4642135" y="1405194"/>
            <a:ext cx="2581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PERGUNTAS!</a:t>
            </a:r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566A6B71-8E42-40AF-AA78-ECF89BBE6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83" y="2772229"/>
            <a:ext cx="7583261" cy="40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604278B-90D6-4530-B380-5F6741008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9337E9-24DF-404C-9CA5-CB04DA7A1614}"/>
              </a:ext>
            </a:extLst>
          </p:cNvPr>
          <p:cNvSpPr txBox="1"/>
          <p:nvPr/>
        </p:nvSpPr>
        <p:spPr>
          <a:xfrm>
            <a:off x="6096000" y="282634"/>
            <a:ext cx="3288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OBRIGADA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ED66675-4E9B-4626-9077-E101911A3DC5}"/>
              </a:ext>
            </a:extLst>
          </p:cNvPr>
          <p:cNvSpPr/>
          <p:nvPr/>
        </p:nvSpPr>
        <p:spPr>
          <a:xfrm>
            <a:off x="9753600" y="4360300"/>
            <a:ext cx="2160104" cy="103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5CAD81-607A-41F4-BFB2-99E5300F76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3743" y="3901629"/>
            <a:ext cx="6459961" cy="156855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81A9ED-9EC2-4BEA-BD09-190C84EA1284}"/>
              </a:ext>
            </a:extLst>
          </p:cNvPr>
          <p:cNvSpPr txBox="1"/>
          <p:nvPr/>
        </p:nvSpPr>
        <p:spPr>
          <a:xfrm>
            <a:off x="7783421" y="3027467"/>
            <a:ext cx="422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E-MAILS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828E9C-BF8A-43A5-BC90-686C0A11E059}"/>
              </a:ext>
            </a:extLst>
          </p:cNvPr>
          <p:cNvSpPr txBox="1"/>
          <p:nvPr/>
        </p:nvSpPr>
        <p:spPr>
          <a:xfrm>
            <a:off x="4457257" y="3080511"/>
            <a:ext cx="262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TELEFONE:</a:t>
            </a:r>
            <a:r>
              <a:rPr lang="pt-BR" sz="1600" dirty="0"/>
              <a:t> </a:t>
            </a:r>
            <a:r>
              <a:rPr lang="pt-BR" sz="1600" dirty="0">
                <a:latin typeface="Century Gothic" panose="020B0502020202020204" pitchFamily="34" charset="0"/>
              </a:rPr>
              <a:t>(61) 3218-2300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EFB650E-418B-4961-8CBA-8B5FD9015F71}"/>
              </a:ext>
            </a:extLst>
          </p:cNvPr>
          <p:cNvSpPr txBox="1"/>
          <p:nvPr/>
        </p:nvSpPr>
        <p:spPr>
          <a:xfrm>
            <a:off x="4457257" y="1851536"/>
            <a:ext cx="773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Inserir a sua unidade aqui</a:t>
            </a:r>
          </a:p>
        </p:txBody>
      </p:sp>
      <p:sp>
        <p:nvSpPr>
          <p:cNvPr id="17" name="Straight Connector 18">
            <a:extLst>
              <a:ext uri="{FF2B5EF4-FFF2-40B4-BE49-F238E27FC236}">
                <a16:creationId xmlns:a16="http://schemas.microsoft.com/office/drawing/2014/main" id="{4066E04C-A053-4A1E-AA5A-FCADB073519C}"/>
              </a:ext>
            </a:extLst>
          </p:cNvPr>
          <p:cNvSpPr>
            <a:spLocks noGrp="1" noRot="1" noChangeAspect="1" noEditPoints="1"/>
          </p:cNvSpPr>
          <p:nvPr/>
        </p:nvSpPr>
        <p:spPr>
          <a:xfrm>
            <a:off x="7388828" y="3082248"/>
            <a:ext cx="0" cy="1727573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2AE2F7-2DAD-4A4E-89E3-CB855D66EE2B}"/>
              </a:ext>
            </a:extLst>
          </p:cNvPr>
          <p:cNvSpPr txBox="1"/>
          <p:nvPr/>
        </p:nvSpPr>
        <p:spPr>
          <a:xfrm>
            <a:off x="9882085" y="6522628"/>
            <a:ext cx="2517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i="1" dirty="0">
                <a:solidFill>
                  <a:schemeClr val="accent4"/>
                </a:solidFill>
              </a:rPr>
              <a:t>24 de agosto de 2020</a:t>
            </a:r>
          </a:p>
        </p:txBody>
      </p:sp>
    </p:spTree>
    <p:extLst>
      <p:ext uri="{BB962C8B-B14F-4D97-AF65-F5344CB8AC3E}">
        <p14:creationId xmlns:p14="http://schemas.microsoft.com/office/powerpoint/2010/main" val="22215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970</Words>
  <Application>Microsoft Office PowerPoint</Application>
  <PresentationFormat>Widescreen</PresentationFormat>
  <Paragraphs>123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Gomes Rodrigues Barbosa dos Santos</dc:creator>
  <cp:lastModifiedBy>Luciana Gomes Rodrigues Barbosa dos Santos</cp:lastModifiedBy>
  <cp:revision>66</cp:revision>
  <dcterms:created xsi:type="dcterms:W3CDTF">2020-07-01T17:43:59Z</dcterms:created>
  <dcterms:modified xsi:type="dcterms:W3CDTF">2020-12-15T17:46:08Z</dcterms:modified>
</cp:coreProperties>
</file>