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20" r:id="rId2"/>
    <p:sldId id="515" r:id="rId3"/>
    <p:sldId id="521" r:id="rId4"/>
    <p:sldId id="470" r:id="rId5"/>
  </p:sldIdLst>
  <p:sldSz cx="12192000" cy="6858000"/>
  <p:notesSz cx="6769100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ana Gomes Rodrigues Barbosa dos Santos" initials="LGRBdS" lastIdx="2" clrIdx="0">
    <p:extLst>
      <p:ext uri="{19B8F6BF-5375-455C-9EA6-DF929625EA0E}">
        <p15:presenceInfo xmlns:p15="http://schemas.microsoft.com/office/powerpoint/2012/main" userId="S::luciana.barbosa@agricultura.gov.br::93789c23-f807-4074-bfbe-78428b7133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850"/>
    <a:srgbClr val="276B47"/>
    <a:srgbClr val="365841"/>
    <a:srgbClr val="2C6239"/>
    <a:srgbClr val="397F4A"/>
    <a:srgbClr val="24502E"/>
    <a:srgbClr val="387C48"/>
    <a:srgbClr val="37880E"/>
    <a:srgbClr val="FFFFFF"/>
    <a:srgbClr val="5FC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21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264" y="-18"/>
      </p:cViewPr>
      <p:guideLst>
        <p:guide orient="horz" pos="2160"/>
        <p:guide pos="384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0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632E573E-3C24-4FD3-B47C-258A7EACF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74BE7D1-DBAA-4F42-ACE7-4CD326A664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33813" y="0"/>
            <a:ext cx="29337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7FF5D-809B-49FF-BCD7-01145204FA7E}" type="datetimeFigureOut">
              <a:rPr lang="pt-BR" smtClean="0"/>
              <a:pPr/>
              <a:t>15/12/2020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1E76E5F-8624-4CB8-807F-21E4C5A4DD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37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E7B41E6-9628-4E96-A819-EA36BF9FCA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33813" y="9409113"/>
            <a:ext cx="29337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56E37-3C46-4756-BFF7-68BE787BCB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773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D43BA-075C-439C-814D-55E860B880D4}" type="datetimeFigureOut">
              <a:rPr lang="pt-BR" smtClean="0"/>
              <a:pPr/>
              <a:t>15/12/2020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1067A-2D0E-4B05-917D-6EA874CBB8E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838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dirty="0">
              <a:effectLst/>
              <a:latin typeface="Calibri Light" panose="020F0302020204030204" pitchFamily="34" charset="0"/>
              <a:ea typeface="Calibri Light" panose="020F030202020403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1067A-2D0E-4B05-917D-6EA874CBB8E0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056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dirty="0">
              <a:effectLst/>
              <a:latin typeface="Calibri Light" panose="020F0302020204030204" pitchFamily="34" charset="0"/>
              <a:ea typeface="Calibri Light" panose="020F030202020403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1067A-2D0E-4B05-917D-6EA874CBB8E0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7657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1067A-2D0E-4B05-917D-6EA874CBB8E0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101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CA9599-23CA-4CF9-AA02-872775F87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BB9108-D4DC-4854-BFB3-9A55BF03F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50CAF1-D439-4469-8F4A-495FA05B5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EC6-A3E3-482A-840E-823BC40EB085}" type="datetimeFigureOut">
              <a:rPr lang="pt-BR" smtClean="0"/>
              <a:pPr/>
              <a:t>15/12/2020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75612E-2C85-4DA9-92F0-AEAFF45F8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10328A-FC49-4B23-82C3-B04C17E6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3AC-BB89-49B2-910A-87BD39C2E6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335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C421F2-5353-4B85-8D5A-FD0AE187B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141F629-FEF3-4B6C-9EE0-B80C86788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DE4E1B-EE65-4B42-87D3-32A61488A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EC6-A3E3-482A-840E-823BC40EB085}" type="datetimeFigureOut">
              <a:rPr lang="pt-BR" smtClean="0"/>
              <a:pPr/>
              <a:t>15/12/2020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CA1B7C-687E-4655-9FD3-5FA9256EE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C1CB09-638E-4E50-A97A-6D4D0BD7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3AC-BB89-49B2-910A-87BD39C2E6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714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BFF629-64F5-43E9-965D-7378DA6EF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2F7506-64C5-46D9-836B-0518437E4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314916-FF52-439A-B55D-C661DCF9B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EC6-A3E3-482A-840E-823BC40EB085}" type="datetimeFigureOut">
              <a:rPr lang="pt-BR" smtClean="0"/>
              <a:pPr/>
              <a:t>15/12/2020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894C25-F066-4E6C-BCA3-E43D529DC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631168-38D7-45F1-B2ED-4C464369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3AC-BB89-49B2-910A-87BD39C2E6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518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8831B-C694-469B-8CE4-8AFB20E55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4130C0-BAAC-45B5-B011-F17A9E0A5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5BF073-7FDB-46A4-B66E-22795022E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EC6-A3E3-482A-840E-823BC40EB085}" type="datetimeFigureOut">
              <a:rPr lang="pt-BR" smtClean="0"/>
              <a:pPr/>
              <a:t>15/12/2020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1DEC9F-7C03-42CC-B2E4-0844DD42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009B16-77C2-4C0F-8673-FEAD4C3B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3AC-BB89-49B2-910A-87BD39C2E6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987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55BDC2-508C-488B-A753-79C5495F1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C69327-EA13-4238-91F9-7E3CDC229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200B0E-D5B0-4210-A5EF-45FFB25F8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EC6-A3E3-482A-840E-823BC40EB085}" type="datetimeFigureOut">
              <a:rPr lang="pt-BR" smtClean="0"/>
              <a:pPr/>
              <a:t>15/12/2020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AC2E16-0E87-4A0C-9B4A-7C1621A3B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AF1E98-E989-49A6-9802-31C84503B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3AC-BB89-49B2-910A-87BD39C2E6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098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75FFD3-73F7-466F-A4DA-223CF8B72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079085-7B2C-4448-8D42-FEB83D5E1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4B033FC-2230-4482-9F9D-D5C8D64FF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6CB853-9752-4643-9E50-BC5C660A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EC6-A3E3-482A-840E-823BC40EB085}" type="datetimeFigureOut">
              <a:rPr lang="pt-BR" smtClean="0"/>
              <a:pPr/>
              <a:t>15/12/2020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5F80BCB-56C8-4094-94A8-8275D0516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1D07D0E-0829-4E7C-B9A5-A99C91FD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3AC-BB89-49B2-910A-87BD39C2E6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994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B0CDB8-CE9E-4604-B924-1BAB518C5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CF99D1-BEB2-4DEE-98D2-0FAEAA567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261F635-DD3B-487C-A2D0-74D5B385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865FE28-FC4B-4DA9-ACE7-4486C7D1FD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F6CD2F8-F78E-4AF9-A7CA-D60481F1F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F7AA8C4-801E-4887-9B03-606430CAD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EC6-A3E3-482A-840E-823BC40EB085}" type="datetimeFigureOut">
              <a:rPr lang="pt-BR" smtClean="0"/>
              <a:pPr/>
              <a:t>15/12/2020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EECBBF0-EAA4-4AAE-9162-C455164CE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49B1782-E265-4793-AAE0-FE52AA20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3AC-BB89-49B2-910A-87BD39C2E6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378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0E71F7-6E2D-4C40-B9D1-5AC854543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6D79294-E2F2-4C8F-8709-C767FD9B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EC6-A3E3-482A-840E-823BC40EB085}" type="datetimeFigureOut">
              <a:rPr lang="pt-BR" smtClean="0"/>
              <a:pPr/>
              <a:t>15/12/2020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BB6B44B-2DF8-4200-8C37-2F4D05A16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4967F30-64B4-46DF-8615-3A30BBE5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3AC-BB89-49B2-910A-87BD39C2E6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739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F9855F0-9F52-4D3F-8E11-EA367FE53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EC6-A3E3-482A-840E-823BC40EB085}" type="datetimeFigureOut">
              <a:rPr lang="pt-BR" smtClean="0"/>
              <a:pPr/>
              <a:t>15/12/2020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92C151-7E76-47CB-9E76-3FDAEDAB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FF659B0-778D-4FE4-B504-FED29FB6B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3AC-BB89-49B2-910A-87BD39C2E6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202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D37387-E023-48D0-BD22-D702115D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E31D9A-817E-43D5-82C8-D0C8560FD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7C98E0E-A014-4811-8F07-3C8DBA204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0BE63A-C499-4F57-9F79-7B032ED27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EC6-A3E3-482A-840E-823BC40EB085}" type="datetimeFigureOut">
              <a:rPr lang="pt-BR" smtClean="0"/>
              <a:pPr/>
              <a:t>15/12/2020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7D22DD-DA7E-451E-9DA6-D31B5CB15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72E7AEB-78EB-4097-8FCD-A1F3F707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3AC-BB89-49B2-910A-87BD39C2E6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473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E4BDEB-C21C-43B6-BD0F-84AADE8BF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0EF7950-780B-43E5-B882-6204839C0D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41987EC-5929-4864-BDCF-7FB3D9ED1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46A77C-D21D-4B20-9B1D-6BAA90793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EC6-A3E3-482A-840E-823BC40EB085}" type="datetimeFigureOut">
              <a:rPr lang="pt-BR" smtClean="0"/>
              <a:pPr/>
              <a:t>15/12/2020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22912D-69B2-47CF-970A-34CA5C87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0EDC72-7520-4B68-8EF0-D6380E5E2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3AC-BB89-49B2-910A-87BD39C2E6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062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30D0511-B0BD-4233-B82B-AE35FAF2F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D74C64-1092-41AD-8892-9B44054AE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F93F4A-09A8-4649-9711-113314471A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DAEC6-A3E3-482A-840E-823BC40EB085}" type="datetimeFigureOut">
              <a:rPr lang="pt-BR" smtClean="0"/>
              <a:pPr/>
              <a:t>15/12/2020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101ADA-0315-4D03-9BF3-0638B411F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510B7F-5EA3-4518-BFF8-DCEEE2F8F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813AC-BB89-49B2-910A-87BD39C2E6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598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A6A601-313E-1D40-9E33-C450974F0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DF82572-16B5-7149-A5EF-C879EBF90A23}"/>
              </a:ext>
            </a:extLst>
          </p:cNvPr>
          <p:cNvSpPr txBox="1"/>
          <p:nvPr/>
        </p:nvSpPr>
        <p:spPr>
          <a:xfrm>
            <a:off x="4788083" y="486696"/>
            <a:ext cx="7108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INSIRA TÍTULO AQUI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1472004-4289-134A-9F37-3CE34A38F089}"/>
              </a:ext>
            </a:extLst>
          </p:cNvPr>
          <p:cNvSpPr txBox="1"/>
          <p:nvPr/>
        </p:nvSpPr>
        <p:spPr>
          <a:xfrm>
            <a:off x="4807751" y="1123741"/>
            <a:ext cx="7108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4"/>
                </a:solidFill>
              </a:rPr>
              <a:t>INSIRA O SUBTÍTULO AQUI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1472004-4289-134A-9F37-3CE34A38F089}"/>
              </a:ext>
            </a:extLst>
          </p:cNvPr>
          <p:cNvSpPr txBox="1"/>
          <p:nvPr/>
        </p:nvSpPr>
        <p:spPr>
          <a:xfrm>
            <a:off x="9273620" y="5031176"/>
            <a:ext cx="2918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4"/>
                </a:solidFill>
              </a:rPr>
              <a:t>00 de mês de 0000</a:t>
            </a:r>
          </a:p>
        </p:txBody>
      </p:sp>
      <p:sp>
        <p:nvSpPr>
          <p:cNvPr id="2" name="Retângulo 1"/>
          <p:cNvSpPr/>
          <p:nvPr/>
        </p:nvSpPr>
        <p:spPr>
          <a:xfrm>
            <a:off x="9676263" y="4169391"/>
            <a:ext cx="2220766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/>
              <a:t>Exemplo:</a:t>
            </a:r>
          </a:p>
          <a:p>
            <a:pPr algn="ctr"/>
            <a:r>
              <a:rPr lang="pt-BR" sz="1500" dirty="0"/>
              <a:t>08 de dezembro de 2020</a:t>
            </a:r>
          </a:p>
        </p:txBody>
      </p:sp>
      <p:sp>
        <p:nvSpPr>
          <p:cNvPr id="7" name="Retângulo 6"/>
          <p:cNvSpPr/>
          <p:nvPr/>
        </p:nvSpPr>
        <p:spPr>
          <a:xfrm>
            <a:off x="3713254" y="2324899"/>
            <a:ext cx="4902712" cy="1598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/>
              <a:t>Manter todas as imagens e logos;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/>
              <a:t>Inserir o título e o subtítulo, se houver, no local indicado;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/>
              <a:t>Inserir a data no local indicado;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500" dirty="0"/>
          </a:p>
          <a:p>
            <a:pPr algn="ctr"/>
            <a:r>
              <a:rPr lang="pt-BR" sz="1500" b="1" dirty="0">
                <a:solidFill>
                  <a:srgbClr val="FFFF00"/>
                </a:solidFill>
              </a:rPr>
              <a:t>Excluir todos os quadros informativos (quadros azuis) após o preenchimento dos dados!</a:t>
            </a:r>
          </a:p>
        </p:txBody>
      </p:sp>
    </p:spTree>
    <p:extLst>
      <p:ext uri="{BB962C8B-B14F-4D97-AF65-F5344CB8AC3E}">
        <p14:creationId xmlns:p14="http://schemas.microsoft.com/office/powerpoint/2010/main" val="74849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705642F-468B-44F3-9C3D-295EE89B48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1747"/>
          <a:stretch/>
        </p:blipFill>
        <p:spPr>
          <a:xfrm>
            <a:off x="20" y="0"/>
            <a:ext cx="12191980" cy="7061703"/>
          </a:xfrm>
          <a:prstGeom prst="rect">
            <a:avLst/>
          </a:prstGeom>
        </p:spPr>
      </p:pic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BA898FDC-E2D6-4031-AE9A-4EE8BD6AE0C5}"/>
              </a:ext>
            </a:extLst>
          </p:cNvPr>
          <p:cNvSpPr/>
          <p:nvPr/>
        </p:nvSpPr>
        <p:spPr>
          <a:xfrm>
            <a:off x="6821714" y="256902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AF39EF4C-0AAB-4E60-AE12-A7DD36F04BCA}"/>
              </a:ext>
            </a:extLst>
          </p:cNvPr>
          <p:cNvSpPr/>
          <p:nvPr/>
        </p:nvSpPr>
        <p:spPr>
          <a:xfrm>
            <a:off x="6821713" y="433674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0ED3E1CE-18EB-4315-AEEB-6F1D16023E11}"/>
              </a:ext>
            </a:extLst>
          </p:cNvPr>
          <p:cNvSpPr/>
          <p:nvPr/>
        </p:nvSpPr>
        <p:spPr>
          <a:xfrm rot="10800000">
            <a:off x="7605484" y="433674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B30DF379-96DB-47DD-A377-C65ED16A485D}"/>
              </a:ext>
            </a:extLst>
          </p:cNvPr>
          <p:cNvSpPr/>
          <p:nvPr/>
        </p:nvSpPr>
        <p:spPr>
          <a:xfrm rot="10800000">
            <a:off x="7532912" y="256902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CDEAD7D-CA3D-49AC-853F-12F5D33B663F}"/>
              </a:ext>
            </a:extLst>
          </p:cNvPr>
          <p:cNvSpPr txBox="1"/>
          <p:nvPr/>
        </p:nvSpPr>
        <p:spPr>
          <a:xfrm>
            <a:off x="6966856" y="450493"/>
            <a:ext cx="2837545" cy="515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58D368C-4F1A-4EC7-BC0B-F60DC79873D5}"/>
              </a:ext>
            </a:extLst>
          </p:cNvPr>
          <p:cNvSpPr txBox="1"/>
          <p:nvPr/>
        </p:nvSpPr>
        <p:spPr>
          <a:xfrm>
            <a:off x="705520" y="1061729"/>
            <a:ext cx="10615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b="1" i="0" dirty="0">
                <a:solidFill>
                  <a:schemeClr val="accent2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(Coloque o título deste tópico)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A90943F-6B8A-4098-8040-599D5EF16827}"/>
              </a:ext>
            </a:extLst>
          </p:cNvPr>
          <p:cNvSpPr txBox="1"/>
          <p:nvPr/>
        </p:nvSpPr>
        <p:spPr>
          <a:xfrm>
            <a:off x="1201340" y="1783009"/>
            <a:ext cx="97893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partir deste slide, comece a sua apresentação;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até 15 slides ou quantos necessários </a:t>
            </a: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que respeitado o tempo para apresentação;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 de textos breves ou de tópicos para facilitar a leitura dos slides.</a:t>
            </a:r>
          </a:p>
          <a:p>
            <a:pPr algn="just"/>
            <a:endParaRPr lang="pt-B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53396" y="3797838"/>
            <a:ext cx="6314941" cy="2966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Tamanho mínimo da fonte do texto: 24;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Tamanho mínimo da fonte do título: 28;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Manter a fonte Arial para o texto e Arial Black para os títulos;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Manter a imagem da Enagro no canto superior esquerdo;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Se não houver imagens para esse slide, centralize o texto principal e ajuste o tamanho da caixa de texto;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Manter os textos no formato Justificado sempre que possível;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Manter as logos;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Preservar o direito autoral, inserindo a fonte logo abaixo das imagens.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algn="ctr"/>
            <a:r>
              <a:rPr lang="pt-BR" sz="1600" b="1" dirty="0">
                <a:solidFill>
                  <a:srgbClr val="FFFF00"/>
                </a:solidFill>
              </a:rPr>
              <a:t>Excluir todos os quadros informativos (quadros azuis) após o preenchimento dos dados!</a:t>
            </a:r>
          </a:p>
        </p:txBody>
      </p:sp>
    </p:spTree>
    <p:extLst>
      <p:ext uri="{BB962C8B-B14F-4D97-AF65-F5344CB8AC3E}">
        <p14:creationId xmlns:p14="http://schemas.microsoft.com/office/powerpoint/2010/main" val="91658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705642F-468B-44F3-9C3D-295EE89B48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1747"/>
          <a:stretch/>
        </p:blipFill>
        <p:spPr>
          <a:xfrm>
            <a:off x="20" y="0"/>
            <a:ext cx="12191980" cy="7061703"/>
          </a:xfrm>
          <a:prstGeom prst="rect">
            <a:avLst/>
          </a:prstGeom>
        </p:spPr>
      </p:pic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BA898FDC-E2D6-4031-AE9A-4EE8BD6AE0C5}"/>
              </a:ext>
            </a:extLst>
          </p:cNvPr>
          <p:cNvSpPr/>
          <p:nvPr/>
        </p:nvSpPr>
        <p:spPr>
          <a:xfrm>
            <a:off x="6821714" y="256902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AF39EF4C-0AAB-4E60-AE12-A7DD36F04BCA}"/>
              </a:ext>
            </a:extLst>
          </p:cNvPr>
          <p:cNvSpPr/>
          <p:nvPr/>
        </p:nvSpPr>
        <p:spPr>
          <a:xfrm>
            <a:off x="6821713" y="433674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0ED3E1CE-18EB-4315-AEEB-6F1D16023E11}"/>
              </a:ext>
            </a:extLst>
          </p:cNvPr>
          <p:cNvSpPr/>
          <p:nvPr/>
        </p:nvSpPr>
        <p:spPr>
          <a:xfrm rot="10800000">
            <a:off x="7605484" y="433674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B30DF379-96DB-47DD-A377-C65ED16A485D}"/>
              </a:ext>
            </a:extLst>
          </p:cNvPr>
          <p:cNvSpPr/>
          <p:nvPr/>
        </p:nvSpPr>
        <p:spPr>
          <a:xfrm rot="10800000">
            <a:off x="7532912" y="256902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CDEAD7D-CA3D-49AC-853F-12F5D33B663F}"/>
              </a:ext>
            </a:extLst>
          </p:cNvPr>
          <p:cNvSpPr txBox="1"/>
          <p:nvPr/>
        </p:nvSpPr>
        <p:spPr>
          <a:xfrm>
            <a:off x="6966856" y="450493"/>
            <a:ext cx="2837545" cy="515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58D368C-4F1A-4EC7-BC0B-F60DC79873D5}"/>
              </a:ext>
            </a:extLst>
          </p:cNvPr>
          <p:cNvSpPr txBox="1"/>
          <p:nvPr/>
        </p:nvSpPr>
        <p:spPr>
          <a:xfrm>
            <a:off x="705520" y="1061729"/>
            <a:ext cx="10615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b="1" i="0" dirty="0">
                <a:solidFill>
                  <a:schemeClr val="accent2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(Coloque o título deste tópico)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A90943F-6B8A-4098-8040-599D5EF16827}"/>
              </a:ext>
            </a:extLst>
          </p:cNvPr>
          <p:cNvSpPr txBox="1"/>
          <p:nvPr/>
        </p:nvSpPr>
        <p:spPr>
          <a:xfrm>
            <a:off x="1201340" y="1783009"/>
            <a:ext cx="97893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Coloque aqui a discrição desse tópico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82072" y="3617534"/>
            <a:ext cx="6314941" cy="2966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Tamanho mínimo da fonte do texto: 24;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Tamanho mínimo da fonte do título: 28;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Manter a fonte Arial para o texto e Arial Black para os títulos;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Manter a imagem da Enagro no canto superior esquerdo;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Se não houver imagens para esse slide, centralize o texto principal e ajuste o tamanho da caixa de texto;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Manter os textos no formato Justificado sempre que possível;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Manter as logos;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Preservar o direito autoral, inserindo a fonte logo abaixo das imagens.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algn="ctr"/>
            <a:r>
              <a:rPr lang="pt-BR" sz="1600" b="1" dirty="0">
                <a:solidFill>
                  <a:srgbClr val="FFFF00"/>
                </a:solidFill>
              </a:rPr>
              <a:t>Excluir todos os quadros informativos (quadros azuis) após o preenchimento dos dados!</a:t>
            </a:r>
          </a:p>
        </p:txBody>
      </p:sp>
    </p:spTree>
    <p:extLst>
      <p:ext uri="{BB962C8B-B14F-4D97-AF65-F5344CB8AC3E}">
        <p14:creationId xmlns:p14="http://schemas.microsoft.com/office/powerpoint/2010/main" val="377385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1604278B-90D6-4530-B380-5F67410088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19337E9-24DF-404C-9CA5-CB04DA7A1614}"/>
              </a:ext>
            </a:extLst>
          </p:cNvPr>
          <p:cNvSpPr txBox="1"/>
          <p:nvPr/>
        </p:nvSpPr>
        <p:spPr>
          <a:xfrm>
            <a:off x="6096000" y="282634"/>
            <a:ext cx="28296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r>
              <a:rPr lang="pt-BR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ED66675-4E9B-4626-9077-E101911A3DC5}"/>
              </a:ext>
            </a:extLst>
          </p:cNvPr>
          <p:cNvSpPr/>
          <p:nvPr/>
        </p:nvSpPr>
        <p:spPr>
          <a:xfrm>
            <a:off x="9753600" y="4360300"/>
            <a:ext cx="2160104" cy="1033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C5CAD81-607A-41F4-BFB2-99E5300F76E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53743" y="4597127"/>
            <a:ext cx="6459961" cy="87305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A81A9ED-9EC2-4BEA-BD09-190C84EA1284}"/>
              </a:ext>
            </a:extLst>
          </p:cNvPr>
          <p:cNvSpPr txBox="1"/>
          <p:nvPr/>
        </p:nvSpPr>
        <p:spPr>
          <a:xfrm>
            <a:off x="7783421" y="3027467"/>
            <a:ext cx="4223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pt-BR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1828E9C-BF8A-43A5-BC90-686C0A11E059}"/>
              </a:ext>
            </a:extLst>
          </p:cNvPr>
          <p:cNvSpPr txBox="1"/>
          <p:nvPr/>
        </p:nvSpPr>
        <p:spPr>
          <a:xfrm>
            <a:off x="4463237" y="3027467"/>
            <a:ext cx="2634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TELEFONE</a:t>
            </a:r>
            <a:r>
              <a:rPr lang="pt-BR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  <a:r>
              <a:rPr lang="pt-BR" sz="1600" dirty="0"/>
              <a:t> </a:t>
            </a:r>
            <a:r>
              <a:rPr lang="pt-BR" sz="1600" dirty="0">
                <a:latin typeface="Century Gothic" panose="020B0502020202020204" pitchFamily="34" charset="0"/>
              </a:rPr>
              <a:t>(</a:t>
            </a:r>
            <a:r>
              <a:rPr lang="pt-BR" sz="1600" dirty="0" err="1">
                <a:latin typeface="Century Gothic" panose="020B0502020202020204" pitchFamily="34" charset="0"/>
              </a:rPr>
              <a:t>xx</a:t>
            </a:r>
            <a:r>
              <a:rPr lang="pt-BR" sz="1600" dirty="0">
                <a:latin typeface="Century Gothic" panose="020B0502020202020204" pitchFamily="34" charset="0"/>
              </a:rPr>
              <a:t>) </a:t>
            </a:r>
            <a:r>
              <a:rPr lang="pt-BR" sz="1600" dirty="0" err="1">
                <a:latin typeface="Century Gothic" panose="020B0502020202020204" pitchFamily="34" charset="0"/>
              </a:rPr>
              <a:t>xxxx-xxxx</a:t>
            </a:r>
            <a:endParaRPr lang="pt-BR" sz="1600" dirty="0">
              <a:latin typeface="Century Gothic" panose="020B0502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EFB650E-418B-4961-8CBA-8B5FD9015F71}"/>
              </a:ext>
            </a:extLst>
          </p:cNvPr>
          <p:cNvSpPr txBox="1"/>
          <p:nvPr/>
        </p:nvSpPr>
        <p:spPr>
          <a:xfrm>
            <a:off x="4457257" y="1851536"/>
            <a:ext cx="7734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Insira aqui sua Unidade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traight Connector 18">
            <a:extLst>
              <a:ext uri="{FF2B5EF4-FFF2-40B4-BE49-F238E27FC236}">
                <a16:creationId xmlns:a16="http://schemas.microsoft.com/office/drawing/2014/main" id="{4066E04C-A053-4A1E-AA5A-FCADB073519C}"/>
              </a:ext>
            </a:extLst>
          </p:cNvPr>
          <p:cNvSpPr>
            <a:spLocks noGrp="1" noRot="1" noChangeAspect="1" noEditPoints="1"/>
          </p:cNvSpPr>
          <p:nvPr/>
        </p:nvSpPr>
        <p:spPr>
          <a:xfrm>
            <a:off x="7388828" y="3082248"/>
            <a:ext cx="0" cy="1727573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D2AE2F7-2DAD-4A4E-89E3-CB855D66EE2B}"/>
              </a:ext>
            </a:extLst>
          </p:cNvPr>
          <p:cNvSpPr txBox="1"/>
          <p:nvPr/>
        </p:nvSpPr>
        <p:spPr>
          <a:xfrm>
            <a:off x="9882085" y="6522628"/>
            <a:ext cx="2517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i="1" dirty="0">
                <a:solidFill>
                  <a:schemeClr val="accent4"/>
                </a:solidFill>
              </a:rPr>
              <a:t>00 de mês de 0000</a:t>
            </a:r>
          </a:p>
        </p:txBody>
      </p:sp>
    </p:spTree>
    <p:extLst>
      <p:ext uri="{BB962C8B-B14F-4D97-AF65-F5344CB8AC3E}">
        <p14:creationId xmlns:p14="http://schemas.microsoft.com/office/powerpoint/2010/main" val="222153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354</Words>
  <Application>Microsoft Office PowerPoint</Application>
  <PresentationFormat>Widescreen</PresentationFormat>
  <Paragraphs>44</Paragraphs>
  <Slides>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Century Gothic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Luciana Gomes Rodrigues Barbosa dos Santos</dc:creator>
  <cp:lastModifiedBy>Luciana Gomes Rodrigues Barbosa dos Santos</cp:lastModifiedBy>
  <cp:revision>66</cp:revision>
  <dcterms:created xsi:type="dcterms:W3CDTF">2020-07-01T17:43:59Z</dcterms:created>
  <dcterms:modified xsi:type="dcterms:W3CDTF">2020-12-15T17:42:25Z</dcterms:modified>
</cp:coreProperties>
</file>