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62B247"/>
    <a:srgbClr val="53B746"/>
    <a:srgbClr val="47BB4B"/>
    <a:srgbClr val="49BE5D"/>
    <a:srgbClr val="4BC070"/>
    <a:srgbClr val="4CC384"/>
    <a:srgbClr val="4EC697"/>
    <a:srgbClr val="50C9AB"/>
    <a:srgbClr val="52CB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0" d="100"/>
          <a:sy n="80" d="100"/>
        </p:scale>
        <p:origin x="-90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F7162-FAB8-47E4-B799-9C8934F141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1339D4D-006A-4A0C-B071-F928D76CFB03}">
      <dgm:prSet phldrT="[Texto]" custT="1"/>
      <dgm:spPr/>
      <dgm:t>
        <a:bodyPr/>
        <a:lstStyle/>
        <a:p>
          <a:r>
            <a:rPr lang="pt-BR" sz="1000" b="1" i="0" dirty="0">
              <a:latin typeface="Arial" panose="020B0604020202020204" pitchFamily="34" charset="0"/>
              <a:cs typeface="Arial" panose="020B0604020202020204" pitchFamily="34" charset="0"/>
            </a:rPr>
            <a:t>Cursos, Congressos, Seminários, Workshops e demais eventos de curta ou média duração (até 360 horas-aula)</a:t>
          </a:r>
        </a:p>
      </dgm:t>
    </dgm:pt>
    <dgm:pt modelId="{55AAF4D1-3A95-433A-8B8E-6CB1F8B115F5}" type="parTrans" cxnId="{B6883034-B78F-4E66-91CE-B203D86377F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CCEA7D-AAE7-44DC-9673-2285C43C0665}" type="sibTrans" cxnId="{B6883034-B78F-4E66-91CE-B203D86377F7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D870A2-9A70-4725-9E02-5BA8FE769BDA}">
      <dgm:prSet phldrT="[Texto]"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Cópia PDF do </a:t>
          </a:r>
          <a:r>
            <a:rPr lang="pt-BR" sz="900" u="sng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endParaRPr lang="pt-BR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BB4F7-A1FC-4D43-9F07-32189C1372DF}" type="parTrans" cxnId="{772DC29C-57C6-490D-8E0B-AFECDF0E4014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5AD023-27DC-4662-9C03-4C1C5BA90F3E}" type="sibTrans" cxnId="{772DC29C-57C6-490D-8E0B-AFECDF0E4014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B2FCBB-65D3-4190-9F08-85FF1D8FC9F2}">
      <dgm:prSet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Conteúdo programático do evento</a:t>
          </a:r>
        </a:p>
      </dgm:t>
    </dgm:pt>
    <dgm:pt modelId="{822DFE6B-B617-486E-956E-0D37F996775F}" type="parTrans" cxnId="{BC168D1F-FFEF-42CF-BBB9-C4DB3A81F383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CB2FD-BAF7-42AB-9550-4CBAF773EB74}" type="sibTrans" cxnId="{BC168D1F-FFEF-42CF-BBB9-C4DB3A81F383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01D171-2F5F-4432-B711-18C1537E3DDA}">
      <dgm:prSet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Declaração de Inexistência de Conflito de Interesse (Viagem Internacional)</a:t>
          </a:r>
          <a:endParaRPr lang="pt-BR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866D81-7382-4033-9348-2F7B612FB551}" type="parTrans" cxnId="{18BBDEB9-ADA4-4957-BBDF-8D958D2FC097}">
      <dgm:prSet/>
      <dgm:spPr/>
      <dgm:t>
        <a:bodyPr/>
        <a:lstStyle/>
        <a:p>
          <a:endParaRPr lang="pt-BR"/>
        </a:p>
      </dgm:t>
    </dgm:pt>
    <dgm:pt modelId="{AA141FD2-DA7B-4D92-8F15-750CF32C4CEE}" type="sibTrans" cxnId="{18BBDEB9-ADA4-4957-BBDF-8D958D2FC097}">
      <dgm:prSet/>
      <dgm:spPr/>
      <dgm:t>
        <a:bodyPr/>
        <a:lstStyle/>
        <a:p>
          <a:endParaRPr lang="pt-BR"/>
        </a:p>
      </dgm:t>
    </dgm:pt>
    <dgm:pt modelId="{93A8C884-0079-4078-A43B-626CE46AA8A3}">
      <dgm:prSet custT="1"/>
      <dgm:spPr/>
      <dgm:t>
        <a:bodyPr/>
        <a:lstStyle/>
        <a:p>
          <a:r>
            <a:rPr lang="pt-BR" sz="900" dirty="0">
              <a:latin typeface="Arial" panose="020B0604020202020204" pitchFamily="34" charset="0"/>
              <a:cs typeface="Arial" panose="020B0604020202020204" pitchFamily="34" charset="0"/>
            </a:rPr>
            <a:t>Proposta de Concessão de Diárias e Passagens Internacional – PCDP (Viagem Internacional)</a:t>
          </a:r>
          <a:endParaRPr lang="pt-BR" sz="9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A1719-2953-4CF7-B76D-F7B1570F7B00}" type="parTrans" cxnId="{94CED68D-7B83-4A15-9DAE-2EC463B47FBD}">
      <dgm:prSet/>
      <dgm:spPr/>
      <dgm:t>
        <a:bodyPr/>
        <a:lstStyle/>
        <a:p>
          <a:endParaRPr lang="pt-BR"/>
        </a:p>
      </dgm:t>
    </dgm:pt>
    <dgm:pt modelId="{8087501D-88FC-463C-A08D-221CE17F1AE2}" type="sibTrans" cxnId="{94CED68D-7B83-4A15-9DAE-2EC463B47FBD}">
      <dgm:prSet/>
      <dgm:spPr/>
      <dgm:t>
        <a:bodyPr/>
        <a:lstStyle/>
        <a:p>
          <a:endParaRPr lang="pt-BR"/>
        </a:p>
      </dgm:t>
    </dgm:pt>
    <dgm:pt modelId="{156E34CB-8167-4053-BC73-4CE29E29804A}" type="pres">
      <dgm:prSet presAssocID="{BB5F7162-FAB8-47E4-B799-9C8934F1413B}" presName="Name0" presStyleCnt="0">
        <dgm:presLayoutVars>
          <dgm:dir/>
          <dgm:animLvl val="lvl"/>
          <dgm:resizeHandles val="exact"/>
        </dgm:presLayoutVars>
      </dgm:prSet>
      <dgm:spPr/>
    </dgm:pt>
    <dgm:pt modelId="{061E5C32-9751-42BC-8B95-7BC22F74322C}" type="pres">
      <dgm:prSet presAssocID="{91339D4D-006A-4A0C-B071-F928D76CFB03}" presName="linNode" presStyleCnt="0"/>
      <dgm:spPr/>
    </dgm:pt>
    <dgm:pt modelId="{5B9F592C-3D0C-4B97-A748-1E75D57A1CC9}" type="pres">
      <dgm:prSet presAssocID="{91339D4D-006A-4A0C-B071-F928D76CFB03}" presName="parentText" presStyleLbl="node1" presStyleIdx="0" presStyleCnt="1" custScaleY="52997" custLinFactNeighborX="0" custLinFactNeighborY="-6573">
        <dgm:presLayoutVars>
          <dgm:chMax val="1"/>
          <dgm:bulletEnabled val="1"/>
        </dgm:presLayoutVars>
      </dgm:prSet>
      <dgm:spPr/>
    </dgm:pt>
    <dgm:pt modelId="{956EF5FC-9AF3-4193-8C61-55FB94A08D31}" type="pres">
      <dgm:prSet presAssocID="{91339D4D-006A-4A0C-B071-F928D76CFB03}" presName="descendantText" presStyleLbl="alignAccFollowNode1" presStyleIdx="0" presStyleCnt="1" custScaleY="70362" custLinFactNeighborX="0" custLinFactNeighborY="-9347">
        <dgm:presLayoutVars>
          <dgm:bulletEnabled val="1"/>
        </dgm:presLayoutVars>
      </dgm:prSet>
      <dgm:spPr/>
    </dgm:pt>
  </dgm:ptLst>
  <dgm:cxnLst>
    <dgm:cxn modelId="{B36D2012-BA0A-4E3A-9255-E3B4415B1283}" type="presOf" srcId="{AAD870A2-9A70-4725-9E02-5BA8FE769BDA}" destId="{956EF5FC-9AF3-4193-8C61-55FB94A08D31}" srcOrd="0" destOrd="0" presId="urn:microsoft.com/office/officeart/2005/8/layout/vList5"/>
    <dgm:cxn modelId="{BC168D1F-FFEF-42CF-BBB9-C4DB3A81F383}" srcId="{91339D4D-006A-4A0C-B071-F928D76CFB03}" destId="{B8B2FCBB-65D3-4190-9F08-85FF1D8FC9F2}" srcOrd="1" destOrd="0" parTransId="{822DFE6B-B617-486E-956E-0D37F996775F}" sibTransId="{3B1CB2FD-BAF7-42AB-9550-4CBAF773EB74}"/>
    <dgm:cxn modelId="{B6883034-B78F-4E66-91CE-B203D86377F7}" srcId="{BB5F7162-FAB8-47E4-B799-9C8934F1413B}" destId="{91339D4D-006A-4A0C-B071-F928D76CFB03}" srcOrd="0" destOrd="0" parTransId="{55AAF4D1-3A95-433A-8B8E-6CB1F8B115F5}" sibTransId="{4CCCEA7D-AAE7-44DC-9673-2285C43C0665}"/>
    <dgm:cxn modelId="{1B98524B-4313-48A7-A02A-6A60A7B0EAD5}" type="presOf" srcId="{8101D171-2F5F-4432-B711-18C1537E3DDA}" destId="{956EF5FC-9AF3-4193-8C61-55FB94A08D31}" srcOrd="0" destOrd="2" presId="urn:microsoft.com/office/officeart/2005/8/layout/vList5"/>
    <dgm:cxn modelId="{75153776-48D9-495D-9187-533C597A6B23}" type="presOf" srcId="{B8B2FCBB-65D3-4190-9F08-85FF1D8FC9F2}" destId="{956EF5FC-9AF3-4193-8C61-55FB94A08D31}" srcOrd="0" destOrd="1" presId="urn:microsoft.com/office/officeart/2005/8/layout/vList5"/>
    <dgm:cxn modelId="{94CED68D-7B83-4A15-9DAE-2EC463B47FBD}" srcId="{91339D4D-006A-4A0C-B071-F928D76CFB03}" destId="{93A8C884-0079-4078-A43B-626CE46AA8A3}" srcOrd="3" destOrd="0" parTransId="{8FFA1719-2953-4CF7-B76D-F7B1570F7B00}" sibTransId="{8087501D-88FC-463C-A08D-221CE17F1AE2}"/>
    <dgm:cxn modelId="{772DC29C-57C6-490D-8E0B-AFECDF0E4014}" srcId="{91339D4D-006A-4A0C-B071-F928D76CFB03}" destId="{AAD870A2-9A70-4725-9E02-5BA8FE769BDA}" srcOrd="0" destOrd="0" parTransId="{70EBB4F7-A1FC-4D43-9F07-32189C1372DF}" sibTransId="{B25AD023-27DC-4662-9C03-4C1C5BA90F3E}"/>
    <dgm:cxn modelId="{0AF68BB8-8C28-456C-A9A9-6043337E490E}" type="presOf" srcId="{93A8C884-0079-4078-A43B-626CE46AA8A3}" destId="{956EF5FC-9AF3-4193-8C61-55FB94A08D31}" srcOrd="0" destOrd="3" presId="urn:microsoft.com/office/officeart/2005/8/layout/vList5"/>
    <dgm:cxn modelId="{18BBDEB9-ADA4-4957-BBDF-8D958D2FC097}" srcId="{91339D4D-006A-4A0C-B071-F928D76CFB03}" destId="{8101D171-2F5F-4432-B711-18C1537E3DDA}" srcOrd="2" destOrd="0" parTransId="{FC866D81-7382-4033-9348-2F7B612FB551}" sibTransId="{AA141FD2-DA7B-4D92-8F15-750CF32C4CEE}"/>
    <dgm:cxn modelId="{ECEF0DFE-B846-47D6-8916-D9812AC07D77}" type="presOf" srcId="{BB5F7162-FAB8-47E4-B799-9C8934F1413B}" destId="{156E34CB-8167-4053-BC73-4CE29E29804A}" srcOrd="0" destOrd="0" presId="urn:microsoft.com/office/officeart/2005/8/layout/vList5"/>
    <dgm:cxn modelId="{4E70D6FF-09A8-41BA-B96A-2C994CFE6513}" type="presOf" srcId="{91339D4D-006A-4A0C-B071-F928D76CFB03}" destId="{5B9F592C-3D0C-4B97-A748-1E75D57A1CC9}" srcOrd="0" destOrd="0" presId="urn:microsoft.com/office/officeart/2005/8/layout/vList5"/>
    <dgm:cxn modelId="{6B33C2E8-4458-446F-9FA0-573B569BCB3D}" type="presParOf" srcId="{156E34CB-8167-4053-BC73-4CE29E29804A}" destId="{061E5C32-9751-42BC-8B95-7BC22F74322C}" srcOrd="0" destOrd="0" presId="urn:microsoft.com/office/officeart/2005/8/layout/vList5"/>
    <dgm:cxn modelId="{76FE6A25-88E5-478A-BC6A-EF999A524173}" type="presParOf" srcId="{061E5C32-9751-42BC-8B95-7BC22F74322C}" destId="{5B9F592C-3D0C-4B97-A748-1E75D57A1CC9}" srcOrd="0" destOrd="0" presId="urn:microsoft.com/office/officeart/2005/8/layout/vList5"/>
    <dgm:cxn modelId="{63095231-B24B-44BF-B566-7E612EE86023}" type="presParOf" srcId="{061E5C32-9751-42BC-8B95-7BC22F74322C}" destId="{956EF5FC-9AF3-4193-8C61-55FB94A08D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B6EEE-57DA-4EC8-AC53-6A5B3943479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442E738-D699-4BAC-8029-C5EF6156B9B0}">
      <dgm:prSet phldrT="[Texto]" custT="1"/>
      <dgm:spPr/>
      <dgm:t>
        <a:bodyPr/>
        <a:lstStyle/>
        <a:p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Evento EXTERNO (aluno/participante)</a:t>
          </a:r>
        </a:p>
      </dgm:t>
    </dgm:pt>
    <dgm:pt modelId="{F952EC16-238D-44BA-A436-F573222641B0}" type="parTrans" cxnId="{46502D96-87FF-4990-808D-BE7803EC38AD}">
      <dgm:prSet/>
      <dgm:spPr/>
      <dgm:t>
        <a:bodyPr/>
        <a:lstStyle/>
        <a:p>
          <a:endParaRPr lang="pt-BR"/>
        </a:p>
      </dgm:t>
    </dgm:pt>
    <dgm:pt modelId="{F89DB14A-5D09-4B66-BBB9-AE1A6539EB13}" type="sibTrans" cxnId="{46502D96-87FF-4990-808D-BE7803EC38AD}">
      <dgm:prSet/>
      <dgm:spPr/>
      <dgm:t>
        <a:bodyPr/>
        <a:lstStyle/>
        <a:p>
          <a:endParaRPr lang="pt-BR"/>
        </a:p>
      </dgm:t>
    </dgm:pt>
    <dgm:pt modelId="{5FFE1643-921E-4259-8D7D-1F3EDCC42399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Instruir processo no Sistema Eletrônico de Informação - SEI</a:t>
          </a:r>
          <a:endParaRPr lang="pt-BR" sz="1000" dirty="0"/>
        </a:p>
      </dgm:t>
    </dgm:pt>
    <dgm:pt modelId="{66434A0D-4734-43AE-9238-F1178344C992}" type="sibTrans" cxnId="{417A008D-3A44-4CA0-BBB1-EEB57FB08E3F}">
      <dgm:prSet/>
      <dgm:spPr/>
      <dgm:t>
        <a:bodyPr/>
        <a:lstStyle/>
        <a:p>
          <a:endParaRPr lang="pt-BR"/>
        </a:p>
      </dgm:t>
    </dgm:pt>
    <dgm:pt modelId="{B432A33E-4336-4E15-9620-58AB65AA289B}" type="parTrans" cxnId="{417A008D-3A44-4CA0-BBB1-EEB57FB08E3F}">
      <dgm:prSet/>
      <dgm:spPr/>
      <dgm:t>
        <a:bodyPr/>
        <a:lstStyle/>
        <a:p>
          <a:endParaRPr lang="pt-BR"/>
        </a:p>
      </dgm:t>
    </dgm:pt>
    <dgm:pt modelId="{6A92A235-5453-4407-98D4-5FB01422EB07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Preencher o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(clique aqui para acessar)</a:t>
          </a:r>
          <a:endParaRPr lang="pt-BR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AE6678-5FEF-46F8-972F-FCFCB7E40596}" type="parTrans" cxnId="{6E215867-2BFE-447E-850C-6E698E4C9AAC}">
      <dgm:prSet/>
      <dgm:spPr/>
      <dgm:t>
        <a:bodyPr/>
        <a:lstStyle/>
        <a:p>
          <a:endParaRPr lang="pt-BR"/>
        </a:p>
      </dgm:t>
    </dgm:pt>
    <dgm:pt modelId="{C19D2EC8-4DB2-49DC-A1C2-79F63E79C537}" type="sibTrans" cxnId="{6E215867-2BFE-447E-850C-6E698E4C9AAC}">
      <dgm:prSet/>
      <dgm:spPr/>
      <dgm:t>
        <a:bodyPr/>
        <a:lstStyle/>
        <a:p>
          <a:endParaRPr lang="pt-BR"/>
        </a:p>
      </dgm:t>
    </dgm:pt>
    <dgm:pt modelId="{FE7DDC60-C7E0-4C8E-A60B-E09F32DA560F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Anexar os seguintes documentos no processo:</a:t>
          </a:r>
        </a:p>
      </dgm:t>
    </dgm:pt>
    <dgm:pt modelId="{0FA6DC1F-05E0-4FE4-A88A-AA83791B8991}" type="parTrans" cxnId="{86223FAE-895A-4241-9EAA-916FDE444F88}">
      <dgm:prSet/>
      <dgm:spPr/>
      <dgm:t>
        <a:bodyPr/>
        <a:lstStyle/>
        <a:p>
          <a:endParaRPr lang="pt-BR"/>
        </a:p>
      </dgm:t>
    </dgm:pt>
    <dgm:pt modelId="{D9C09E19-B4FA-480C-ACA3-94E20F2120D7}" type="sibTrans" cxnId="{86223FAE-895A-4241-9EAA-916FDE444F88}">
      <dgm:prSet/>
      <dgm:spPr/>
      <dgm:t>
        <a:bodyPr/>
        <a:lstStyle/>
        <a:p>
          <a:endParaRPr lang="pt-BR"/>
        </a:p>
      </dgm:t>
    </dgm:pt>
    <dgm:pt modelId="{BA1D5543-BF0D-45D6-A70B-1F138D3674F1}" type="pres">
      <dgm:prSet presAssocID="{1F1B6EEE-57DA-4EC8-AC53-6A5B39434798}" presName="Name0" presStyleCnt="0">
        <dgm:presLayoutVars>
          <dgm:dir/>
          <dgm:animLvl val="lvl"/>
          <dgm:resizeHandles val="exact"/>
        </dgm:presLayoutVars>
      </dgm:prSet>
      <dgm:spPr/>
    </dgm:pt>
    <dgm:pt modelId="{1A8CC7F7-CA14-4A10-AC05-D1E43570180A}" type="pres">
      <dgm:prSet presAssocID="{FE7DDC60-C7E0-4C8E-A60B-E09F32DA560F}" presName="boxAndChildren" presStyleCnt="0"/>
      <dgm:spPr/>
    </dgm:pt>
    <dgm:pt modelId="{29822558-9EDF-46C2-8DC5-F9EBDCCB6F5E}" type="pres">
      <dgm:prSet presAssocID="{FE7DDC60-C7E0-4C8E-A60B-E09F32DA560F}" presName="parentTextBox" presStyleLbl="node1" presStyleIdx="0" presStyleCnt="4" custScaleY="128980"/>
      <dgm:spPr/>
    </dgm:pt>
    <dgm:pt modelId="{3CE156B0-9A36-4FE8-A56B-609B6D8C2297}" type="pres">
      <dgm:prSet presAssocID="{C19D2EC8-4DB2-49DC-A1C2-79F63E79C537}" presName="sp" presStyleCnt="0"/>
      <dgm:spPr/>
    </dgm:pt>
    <dgm:pt modelId="{CBA22035-145A-4B17-8D5C-4CDEE48B1867}" type="pres">
      <dgm:prSet presAssocID="{6A92A235-5453-4407-98D4-5FB01422EB07}" presName="arrowAndChildren" presStyleCnt="0"/>
      <dgm:spPr/>
    </dgm:pt>
    <dgm:pt modelId="{2C53566D-2F86-4239-B8C6-FCC52C9E118A}" type="pres">
      <dgm:prSet presAssocID="{6A92A235-5453-4407-98D4-5FB01422EB07}" presName="parentTextArrow" presStyleLbl="node1" presStyleIdx="1" presStyleCnt="4"/>
      <dgm:spPr/>
    </dgm:pt>
    <dgm:pt modelId="{8002FF50-9928-42ED-A781-257506B81C3F}" type="pres">
      <dgm:prSet presAssocID="{66434A0D-4734-43AE-9238-F1178344C992}" presName="sp" presStyleCnt="0"/>
      <dgm:spPr/>
    </dgm:pt>
    <dgm:pt modelId="{E4504CF8-B460-4C03-B759-B42607280D48}" type="pres">
      <dgm:prSet presAssocID="{5FFE1643-921E-4259-8D7D-1F3EDCC42399}" presName="arrowAndChildren" presStyleCnt="0"/>
      <dgm:spPr/>
    </dgm:pt>
    <dgm:pt modelId="{F8423613-CEE3-4927-9519-004084B49A64}" type="pres">
      <dgm:prSet presAssocID="{5FFE1643-921E-4259-8D7D-1F3EDCC42399}" presName="parentTextArrow" presStyleLbl="node1" presStyleIdx="2" presStyleCnt="4"/>
      <dgm:spPr/>
    </dgm:pt>
    <dgm:pt modelId="{D28C2DC8-21E7-4E78-8B2A-C59B13657083}" type="pres">
      <dgm:prSet presAssocID="{F89DB14A-5D09-4B66-BBB9-AE1A6539EB13}" presName="sp" presStyleCnt="0"/>
      <dgm:spPr/>
    </dgm:pt>
    <dgm:pt modelId="{9C1B51AC-BAA3-4DDD-AEF9-4B8BEC2BFBE0}" type="pres">
      <dgm:prSet presAssocID="{8442E738-D699-4BAC-8029-C5EF6156B9B0}" presName="arrowAndChildren" presStyleCnt="0"/>
      <dgm:spPr/>
    </dgm:pt>
    <dgm:pt modelId="{3C726A98-8F7D-4E3B-9C47-AB514517FCC2}" type="pres">
      <dgm:prSet presAssocID="{8442E738-D699-4BAC-8029-C5EF6156B9B0}" presName="parentTextArrow" presStyleLbl="node1" presStyleIdx="3" presStyleCnt="4" custLinFactNeighborY="-19378"/>
      <dgm:spPr/>
    </dgm:pt>
  </dgm:ptLst>
  <dgm:cxnLst>
    <dgm:cxn modelId="{6E215867-2BFE-447E-850C-6E698E4C9AAC}" srcId="{1F1B6EEE-57DA-4EC8-AC53-6A5B39434798}" destId="{6A92A235-5453-4407-98D4-5FB01422EB07}" srcOrd="2" destOrd="0" parTransId="{4AAE6678-5FEF-46F8-972F-FCFCB7E40596}" sibTransId="{C19D2EC8-4DB2-49DC-A1C2-79F63E79C537}"/>
    <dgm:cxn modelId="{2BE7D749-0A94-41E9-A60D-A5B25511C166}" type="presOf" srcId="{5FFE1643-921E-4259-8D7D-1F3EDCC42399}" destId="{F8423613-CEE3-4927-9519-004084B49A64}" srcOrd="0" destOrd="0" presId="urn:microsoft.com/office/officeart/2005/8/layout/process4"/>
    <dgm:cxn modelId="{B8FCB482-C722-4216-841D-DA05B413670E}" type="presOf" srcId="{8442E738-D699-4BAC-8029-C5EF6156B9B0}" destId="{3C726A98-8F7D-4E3B-9C47-AB514517FCC2}" srcOrd="0" destOrd="0" presId="urn:microsoft.com/office/officeart/2005/8/layout/process4"/>
    <dgm:cxn modelId="{F63EFF83-2A9D-4632-9988-A850FB216612}" type="presOf" srcId="{6A92A235-5453-4407-98D4-5FB01422EB07}" destId="{2C53566D-2F86-4239-B8C6-FCC52C9E118A}" srcOrd="0" destOrd="0" presId="urn:microsoft.com/office/officeart/2005/8/layout/process4"/>
    <dgm:cxn modelId="{417A008D-3A44-4CA0-BBB1-EEB57FB08E3F}" srcId="{1F1B6EEE-57DA-4EC8-AC53-6A5B39434798}" destId="{5FFE1643-921E-4259-8D7D-1F3EDCC42399}" srcOrd="1" destOrd="0" parTransId="{B432A33E-4336-4E15-9620-58AB65AA289B}" sibTransId="{66434A0D-4734-43AE-9238-F1178344C992}"/>
    <dgm:cxn modelId="{46502D96-87FF-4990-808D-BE7803EC38AD}" srcId="{1F1B6EEE-57DA-4EC8-AC53-6A5B39434798}" destId="{8442E738-D699-4BAC-8029-C5EF6156B9B0}" srcOrd="0" destOrd="0" parTransId="{F952EC16-238D-44BA-A436-F573222641B0}" sibTransId="{F89DB14A-5D09-4B66-BBB9-AE1A6539EB13}"/>
    <dgm:cxn modelId="{86223FAE-895A-4241-9EAA-916FDE444F88}" srcId="{1F1B6EEE-57DA-4EC8-AC53-6A5B39434798}" destId="{FE7DDC60-C7E0-4C8E-A60B-E09F32DA560F}" srcOrd="3" destOrd="0" parTransId="{0FA6DC1F-05E0-4FE4-A88A-AA83791B8991}" sibTransId="{D9C09E19-B4FA-480C-ACA3-94E20F2120D7}"/>
    <dgm:cxn modelId="{9AA760B2-A389-4784-BF78-BD11A4A1BCCF}" type="presOf" srcId="{FE7DDC60-C7E0-4C8E-A60B-E09F32DA560F}" destId="{29822558-9EDF-46C2-8DC5-F9EBDCCB6F5E}" srcOrd="0" destOrd="0" presId="urn:microsoft.com/office/officeart/2005/8/layout/process4"/>
    <dgm:cxn modelId="{BC560DE8-48AE-47E6-8C1B-21951BC3E92D}" type="presOf" srcId="{1F1B6EEE-57DA-4EC8-AC53-6A5B39434798}" destId="{BA1D5543-BF0D-45D6-A70B-1F138D3674F1}" srcOrd="0" destOrd="0" presId="urn:microsoft.com/office/officeart/2005/8/layout/process4"/>
    <dgm:cxn modelId="{7E01CCFA-B93B-49E7-A2F3-259D33E79178}" type="presParOf" srcId="{BA1D5543-BF0D-45D6-A70B-1F138D3674F1}" destId="{1A8CC7F7-CA14-4A10-AC05-D1E43570180A}" srcOrd="0" destOrd="0" presId="urn:microsoft.com/office/officeart/2005/8/layout/process4"/>
    <dgm:cxn modelId="{E4521167-A823-4A17-998E-D9AE4B8F68A4}" type="presParOf" srcId="{1A8CC7F7-CA14-4A10-AC05-D1E43570180A}" destId="{29822558-9EDF-46C2-8DC5-F9EBDCCB6F5E}" srcOrd="0" destOrd="0" presId="urn:microsoft.com/office/officeart/2005/8/layout/process4"/>
    <dgm:cxn modelId="{7DE7C45B-1835-4AFE-91E9-14320C716B23}" type="presParOf" srcId="{BA1D5543-BF0D-45D6-A70B-1F138D3674F1}" destId="{3CE156B0-9A36-4FE8-A56B-609B6D8C2297}" srcOrd="1" destOrd="0" presId="urn:microsoft.com/office/officeart/2005/8/layout/process4"/>
    <dgm:cxn modelId="{79DBA65D-9361-4FD8-A36E-2E1075357066}" type="presParOf" srcId="{BA1D5543-BF0D-45D6-A70B-1F138D3674F1}" destId="{CBA22035-145A-4B17-8D5C-4CDEE48B1867}" srcOrd="2" destOrd="0" presId="urn:microsoft.com/office/officeart/2005/8/layout/process4"/>
    <dgm:cxn modelId="{F3CBEC46-0E80-481A-AA57-8140C1ACB5F4}" type="presParOf" srcId="{CBA22035-145A-4B17-8D5C-4CDEE48B1867}" destId="{2C53566D-2F86-4239-B8C6-FCC52C9E118A}" srcOrd="0" destOrd="0" presId="urn:microsoft.com/office/officeart/2005/8/layout/process4"/>
    <dgm:cxn modelId="{560C4689-120B-4F2B-A6A0-8B69B59C85A1}" type="presParOf" srcId="{BA1D5543-BF0D-45D6-A70B-1F138D3674F1}" destId="{8002FF50-9928-42ED-A781-257506B81C3F}" srcOrd="3" destOrd="0" presId="urn:microsoft.com/office/officeart/2005/8/layout/process4"/>
    <dgm:cxn modelId="{9F9C2508-1615-49E2-842B-9873E61DEDB2}" type="presParOf" srcId="{BA1D5543-BF0D-45D6-A70B-1F138D3674F1}" destId="{E4504CF8-B460-4C03-B759-B42607280D48}" srcOrd="4" destOrd="0" presId="urn:microsoft.com/office/officeart/2005/8/layout/process4"/>
    <dgm:cxn modelId="{D135190A-4030-4539-925D-0EBAFACB69CF}" type="presParOf" srcId="{E4504CF8-B460-4C03-B759-B42607280D48}" destId="{F8423613-CEE3-4927-9519-004084B49A64}" srcOrd="0" destOrd="0" presId="urn:microsoft.com/office/officeart/2005/8/layout/process4"/>
    <dgm:cxn modelId="{4494A10F-980E-47E5-9BAE-A202C1826E50}" type="presParOf" srcId="{BA1D5543-BF0D-45D6-A70B-1F138D3674F1}" destId="{D28C2DC8-21E7-4E78-8B2A-C59B13657083}" srcOrd="5" destOrd="0" presId="urn:microsoft.com/office/officeart/2005/8/layout/process4"/>
    <dgm:cxn modelId="{43A50EFB-571C-4567-A1A2-8F17325DE40C}" type="presParOf" srcId="{BA1D5543-BF0D-45D6-A70B-1F138D3674F1}" destId="{9C1B51AC-BAA3-4DDD-AEF9-4B8BEC2BFBE0}" srcOrd="6" destOrd="0" presId="urn:microsoft.com/office/officeart/2005/8/layout/process4"/>
    <dgm:cxn modelId="{FDB87B5F-DF04-4AE9-B7FC-9ACCF0924338}" type="presParOf" srcId="{9C1B51AC-BAA3-4DDD-AEF9-4B8BEC2BFBE0}" destId="{3C726A98-8F7D-4E3B-9C47-AB514517FCC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B6EEE-57DA-4EC8-AC53-6A5B3943479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BEA4208-7C53-447F-BE30-B139431972D4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pt-BR" sz="1000" b="1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b="0" dirty="0">
              <a:latin typeface="Arial" panose="020B0604020202020204" pitchFamily="34" charset="0"/>
              <a:cs typeface="Arial" panose="020B0604020202020204" pitchFamily="34" charset="0"/>
            </a:rPr>
            <a:t>Inserir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o documento – SEI “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Autorizações para Participação em Evento de Capacitação”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e colher as assinaturas necessárias</a:t>
          </a:r>
        </a:p>
      </dgm:t>
    </dgm:pt>
    <dgm:pt modelId="{E19C9FC9-7CE3-498C-9803-05E5BD82BA61}" type="sibTrans" cxnId="{24EAA452-48DE-4D8F-BB69-71C5376922C2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FF04C-2603-42FA-BF78-60AE35798561}" type="parTrans" cxnId="{24EAA452-48DE-4D8F-BB69-71C5376922C2}">
      <dgm:prSet/>
      <dgm:spPr/>
      <dgm:t>
        <a:bodyPr/>
        <a:lstStyle/>
        <a:p>
          <a:endParaRPr lang="pt-B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83DFA3-BFE3-43AC-A6CD-EFE553A1963A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do servidor</a:t>
          </a:r>
        </a:p>
      </dgm:t>
    </dgm:pt>
    <dgm:pt modelId="{5E1E72C0-0264-4CDC-AED7-1D01A0957804}" type="parTrans" cxnId="{A8C3F385-F6EB-4677-A219-362927AEFCA4}">
      <dgm:prSet/>
      <dgm:spPr/>
      <dgm:t>
        <a:bodyPr/>
        <a:lstStyle/>
        <a:p>
          <a:endParaRPr lang="pt-BR" sz="1000"/>
        </a:p>
      </dgm:t>
    </dgm:pt>
    <dgm:pt modelId="{DD0066DB-D951-4DD1-BBDA-FED585D4C672}" type="sibTrans" cxnId="{A8C3F385-F6EB-4677-A219-362927AEFCA4}">
      <dgm:prSet/>
      <dgm:spPr/>
      <dgm:t>
        <a:bodyPr/>
        <a:lstStyle/>
        <a:p>
          <a:endParaRPr lang="pt-BR" sz="1000"/>
        </a:p>
      </dgm:t>
    </dgm:pt>
    <dgm:pt modelId="{8455CE87-9CA7-4E03-A2D2-BDD0EA7B1398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da chefia imediata (obrigatória)</a:t>
          </a:r>
        </a:p>
      </dgm:t>
    </dgm:pt>
    <dgm:pt modelId="{F640C9BB-71A8-4738-8588-D97E148085FD}" type="parTrans" cxnId="{2A623925-7D24-457C-B93F-D2050E9D3F31}">
      <dgm:prSet/>
      <dgm:spPr/>
      <dgm:t>
        <a:bodyPr/>
        <a:lstStyle/>
        <a:p>
          <a:endParaRPr lang="pt-BR" sz="1000"/>
        </a:p>
      </dgm:t>
    </dgm:pt>
    <dgm:pt modelId="{E10DF0EA-3069-4230-BE4B-92455904002F}" type="sibTrans" cxnId="{2A623925-7D24-457C-B93F-D2050E9D3F31}">
      <dgm:prSet/>
      <dgm:spPr/>
      <dgm:t>
        <a:bodyPr/>
        <a:lstStyle/>
        <a:p>
          <a:endParaRPr lang="pt-BR" sz="1000"/>
        </a:p>
      </dgm:t>
    </dgm:pt>
    <dgm:pt modelId="{CE955166-59F4-452F-AB8D-63F68487E93F}">
      <dgm:prSet phldrT="[Texto]" custT="1"/>
      <dgm:spPr/>
      <dgm:t>
        <a:bodyPr/>
        <a:lstStyle/>
        <a:p>
          <a:r>
            <a:rPr lang="pt-BR" sz="800" dirty="0">
              <a:latin typeface="Arial" panose="020B0604020202020204" pitchFamily="34" charset="0"/>
              <a:cs typeface="Arial" panose="020B0604020202020204" pitchFamily="34" charset="0"/>
            </a:rPr>
            <a:t>Assinatura do gestor máximo da Unidade Administrativa (Secretaria)</a:t>
          </a:r>
        </a:p>
      </dgm:t>
    </dgm:pt>
    <dgm:pt modelId="{2EA8D896-CA67-4CB7-A45A-7A88902B0ECD}" type="parTrans" cxnId="{062CA995-F23A-4FB3-885A-B9AF9C0C9D45}">
      <dgm:prSet/>
      <dgm:spPr/>
      <dgm:t>
        <a:bodyPr/>
        <a:lstStyle/>
        <a:p>
          <a:endParaRPr lang="pt-BR" sz="1000"/>
        </a:p>
      </dgm:t>
    </dgm:pt>
    <dgm:pt modelId="{5E35B2F3-877F-4073-8B86-1941ECE35E0D}" type="sibTrans" cxnId="{062CA995-F23A-4FB3-885A-B9AF9C0C9D45}">
      <dgm:prSet/>
      <dgm:spPr/>
      <dgm:t>
        <a:bodyPr/>
        <a:lstStyle/>
        <a:p>
          <a:endParaRPr lang="pt-BR" sz="1000"/>
        </a:p>
      </dgm:t>
    </dgm:pt>
    <dgm:pt modelId="{2F3434B2-2CD3-4DFC-91B9-0D3DAF6C51C8}">
      <dgm:prSet phldrT="[Texto]" custT="1"/>
      <dgm:spPr/>
      <dgm:t>
        <a:bodyPr/>
        <a:lstStyle/>
        <a:p>
          <a:r>
            <a:rPr lang="pt-BR" sz="1200" b="1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pt-BR" sz="1000" dirty="0">
              <a:latin typeface="Arial" panose="020B0604020202020204" pitchFamily="34" charset="0"/>
              <a:cs typeface="Arial" panose="020B0604020202020204" pitchFamily="34" charset="0"/>
            </a:rPr>
            <a:t>. Encaminhar o processo para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 em </a:t>
          </a:r>
          <a:r>
            <a:rPr lang="pt-BR" sz="1000" b="1" u="none" dirty="0">
              <a:latin typeface="Arial" panose="020B0604020202020204" pitchFamily="34" charset="0"/>
              <a:cs typeface="Arial" panose="020B0604020202020204" pitchFamily="34" charset="0"/>
            </a:rPr>
            <a:t>até 30 dias 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antes da realização do evento</a:t>
          </a:r>
        </a:p>
      </dgm:t>
    </dgm:pt>
    <dgm:pt modelId="{FF4D68D2-8B23-4AD1-A7F2-E01F254C571F}" type="parTrans" cxnId="{376B46D3-FE3B-4952-BAAC-AEE24C376EAE}">
      <dgm:prSet/>
      <dgm:spPr/>
      <dgm:t>
        <a:bodyPr/>
        <a:lstStyle/>
        <a:p>
          <a:endParaRPr lang="pt-BR" sz="1000"/>
        </a:p>
      </dgm:t>
    </dgm:pt>
    <dgm:pt modelId="{80335FD8-515C-4D70-B8AF-735EB4159307}" type="sibTrans" cxnId="{376B46D3-FE3B-4952-BAAC-AEE24C376EAE}">
      <dgm:prSet/>
      <dgm:spPr/>
      <dgm:t>
        <a:bodyPr/>
        <a:lstStyle/>
        <a:p>
          <a:endParaRPr lang="pt-BR" sz="1000"/>
        </a:p>
      </dgm:t>
    </dgm:pt>
    <dgm:pt modelId="{7D711D52-8C87-428D-B835-322FEE7C66A9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. Realizar a capacitação, se autorizado</a:t>
          </a:r>
        </a:p>
      </dgm:t>
    </dgm:pt>
    <dgm:pt modelId="{EED2A975-4140-4BC2-BEE6-FE93BE9C4C49}" type="parTrans" cxnId="{D6A733E6-F74D-45CC-ACD4-727F8A0D4D9C}">
      <dgm:prSet/>
      <dgm:spPr/>
      <dgm:t>
        <a:bodyPr/>
        <a:lstStyle/>
        <a:p>
          <a:endParaRPr lang="pt-BR" sz="1000"/>
        </a:p>
      </dgm:t>
    </dgm:pt>
    <dgm:pt modelId="{7B7AA927-F381-4591-97D7-E46A82F57868}" type="sibTrans" cxnId="{D6A733E6-F74D-45CC-ACD4-727F8A0D4D9C}">
      <dgm:prSet/>
      <dgm:spPr/>
      <dgm:t>
        <a:bodyPr/>
        <a:lstStyle/>
        <a:p>
          <a:endParaRPr lang="pt-BR" sz="1000"/>
        </a:p>
      </dgm:t>
    </dgm:pt>
    <dgm:pt modelId="{12807EC6-2420-422F-93DD-CB63BB4A845F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. Após a realização do evento, anexar a documentação exigida no Parecer Técnico ou Despacho emitido pela Enagro em </a:t>
          </a:r>
          <a:r>
            <a:rPr lang="pt-BR" sz="1000" b="1" u="none" dirty="0">
              <a:latin typeface="Arial" panose="020B0604020202020204" pitchFamily="34" charset="0"/>
              <a:cs typeface="Arial" panose="020B0604020202020204" pitchFamily="34" charset="0"/>
            </a:rPr>
            <a:t>até 15 dias</a:t>
          </a:r>
          <a:endParaRPr lang="pt-BR" sz="100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E8E391-8B39-4A96-9E6A-7FEB351BC93C}" type="parTrans" cxnId="{43951466-9CC3-4E6F-A233-B3B16FD2414A}">
      <dgm:prSet/>
      <dgm:spPr/>
      <dgm:t>
        <a:bodyPr/>
        <a:lstStyle/>
        <a:p>
          <a:endParaRPr lang="pt-BR" sz="1000"/>
        </a:p>
      </dgm:t>
    </dgm:pt>
    <dgm:pt modelId="{2A0B822F-64E6-4795-909F-2E40114C65E4}" type="sibTrans" cxnId="{43951466-9CC3-4E6F-A233-B3B16FD2414A}">
      <dgm:prSet/>
      <dgm:spPr/>
      <dgm:t>
        <a:bodyPr/>
        <a:lstStyle/>
        <a:p>
          <a:endParaRPr lang="pt-BR" sz="1000"/>
        </a:p>
      </dgm:t>
    </dgm:pt>
    <dgm:pt modelId="{816DEA96-AF62-46F1-86FF-82C2522C00B1}">
      <dgm:prSet phldrT="[Texto]" custT="1"/>
      <dgm:spPr/>
      <dgm:t>
        <a:bodyPr/>
        <a:lstStyle/>
        <a:p>
          <a:r>
            <a:rPr lang="pt-BR" sz="1200" b="1" u="none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r>
            <a:rPr lang="pt-BR" sz="1000" u="none" dirty="0">
              <a:latin typeface="Arial" panose="020B0604020202020204" pitchFamily="34" charset="0"/>
              <a:cs typeface="Arial" panose="020B0604020202020204" pitchFamily="34" charset="0"/>
            </a:rPr>
            <a:t>. Reencaminhar o processo para </a:t>
          </a:r>
          <a:r>
            <a:rPr lang="pt-BR" sz="1000" u="sng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</a:p>
      </dgm:t>
    </dgm:pt>
    <dgm:pt modelId="{6AF6763B-7A0D-4C04-93E1-F10C9A4B7576}" type="parTrans" cxnId="{7EF849A1-68C5-47DC-9CDF-CC123BC65E08}">
      <dgm:prSet/>
      <dgm:spPr/>
      <dgm:t>
        <a:bodyPr/>
        <a:lstStyle/>
        <a:p>
          <a:endParaRPr lang="pt-BR" sz="1000"/>
        </a:p>
      </dgm:t>
    </dgm:pt>
    <dgm:pt modelId="{7C81A2B6-F41C-4062-8AB7-01277610A1D7}" type="sibTrans" cxnId="{7EF849A1-68C5-47DC-9CDF-CC123BC65E08}">
      <dgm:prSet/>
      <dgm:spPr/>
      <dgm:t>
        <a:bodyPr/>
        <a:lstStyle/>
        <a:p>
          <a:endParaRPr lang="pt-BR" sz="1000"/>
        </a:p>
      </dgm:t>
    </dgm:pt>
    <dgm:pt modelId="{BA1D5543-BF0D-45D6-A70B-1F138D3674F1}" type="pres">
      <dgm:prSet presAssocID="{1F1B6EEE-57DA-4EC8-AC53-6A5B39434798}" presName="Name0" presStyleCnt="0">
        <dgm:presLayoutVars>
          <dgm:dir/>
          <dgm:animLvl val="lvl"/>
          <dgm:resizeHandles val="exact"/>
        </dgm:presLayoutVars>
      </dgm:prSet>
      <dgm:spPr/>
    </dgm:pt>
    <dgm:pt modelId="{874AEA48-3157-4A32-8ECA-7977FD8C9973}" type="pres">
      <dgm:prSet presAssocID="{816DEA96-AF62-46F1-86FF-82C2522C00B1}" presName="boxAndChildren" presStyleCnt="0"/>
      <dgm:spPr/>
    </dgm:pt>
    <dgm:pt modelId="{05002FC4-C5FB-4BB9-9124-245573EE3FB0}" type="pres">
      <dgm:prSet presAssocID="{816DEA96-AF62-46F1-86FF-82C2522C00B1}" presName="parentTextBox" presStyleLbl="node1" presStyleIdx="0" presStyleCnt="5" custScaleY="39058"/>
      <dgm:spPr/>
    </dgm:pt>
    <dgm:pt modelId="{6A24B91D-F111-4A8A-B99E-4FF02C66D273}" type="pres">
      <dgm:prSet presAssocID="{2A0B822F-64E6-4795-909F-2E40114C65E4}" presName="sp" presStyleCnt="0"/>
      <dgm:spPr/>
    </dgm:pt>
    <dgm:pt modelId="{07AC5744-360D-4D6A-94DA-197E346454ED}" type="pres">
      <dgm:prSet presAssocID="{12807EC6-2420-422F-93DD-CB63BB4A845F}" presName="arrowAndChildren" presStyleCnt="0"/>
      <dgm:spPr/>
    </dgm:pt>
    <dgm:pt modelId="{FD08F03B-D726-4126-A5D0-D0349E974440}" type="pres">
      <dgm:prSet presAssocID="{12807EC6-2420-422F-93DD-CB63BB4A845F}" presName="parentTextArrow" presStyleLbl="node1" presStyleIdx="1" presStyleCnt="5" custScaleY="38086"/>
      <dgm:spPr/>
    </dgm:pt>
    <dgm:pt modelId="{7B5810B3-41EC-4ED9-B5F7-B87408414884}" type="pres">
      <dgm:prSet presAssocID="{7B7AA927-F381-4591-97D7-E46A82F57868}" presName="sp" presStyleCnt="0"/>
      <dgm:spPr/>
    </dgm:pt>
    <dgm:pt modelId="{4A9F0798-FECC-4C31-88F9-5CACBE6E796F}" type="pres">
      <dgm:prSet presAssocID="{7D711D52-8C87-428D-B835-322FEE7C66A9}" presName="arrowAndChildren" presStyleCnt="0"/>
      <dgm:spPr/>
    </dgm:pt>
    <dgm:pt modelId="{4F42ACCA-E9C8-4FC4-A01C-5EBC4C679716}" type="pres">
      <dgm:prSet presAssocID="{7D711D52-8C87-428D-B835-322FEE7C66A9}" presName="parentTextArrow" presStyleLbl="node1" presStyleIdx="2" presStyleCnt="5" custScaleY="24566"/>
      <dgm:spPr/>
    </dgm:pt>
    <dgm:pt modelId="{0D757F6B-2185-4EFC-B70A-51B019A7D574}" type="pres">
      <dgm:prSet presAssocID="{80335FD8-515C-4D70-B8AF-735EB4159307}" presName="sp" presStyleCnt="0"/>
      <dgm:spPr/>
    </dgm:pt>
    <dgm:pt modelId="{27B6F915-CFDC-4321-93CB-7E3C7F1AF0C3}" type="pres">
      <dgm:prSet presAssocID="{2F3434B2-2CD3-4DFC-91B9-0D3DAF6C51C8}" presName="arrowAndChildren" presStyleCnt="0"/>
      <dgm:spPr/>
    </dgm:pt>
    <dgm:pt modelId="{371DFCCE-0C48-481D-B0AB-36FC44F8DFA9}" type="pres">
      <dgm:prSet presAssocID="{2F3434B2-2CD3-4DFC-91B9-0D3DAF6C51C8}" presName="parentTextArrow" presStyleLbl="node1" presStyleIdx="3" presStyleCnt="5" custScaleY="27020"/>
      <dgm:spPr/>
    </dgm:pt>
    <dgm:pt modelId="{D3D2DC4C-039A-4F21-87BC-8B5C52E2FED0}" type="pres">
      <dgm:prSet presAssocID="{E19C9FC9-7CE3-498C-9803-05E5BD82BA61}" presName="sp" presStyleCnt="0"/>
      <dgm:spPr/>
    </dgm:pt>
    <dgm:pt modelId="{779CE85C-7B85-45CF-8C4B-4E3FFE102549}" type="pres">
      <dgm:prSet presAssocID="{3BEA4208-7C53-447F-BE30-B139431972D4}" presName="arrowAndChildren" presStyleCnt="0"/>
      <dgm:spPr/>
    </dgm:pt>
    <dgm:pt modelId="{6FE5523C-5048-44C1-98EB-40EDCEDEDB50}" type="pres">
      <dgm:prSet presAssocID="{3BEA4208-7C53-447F-BE30-B139431972D4}" presName="parentTextArrow" presStyleLbl="node1" presStyleIdx="3" presStyleCnt="5"/>
      <dgm:spPr/>
    </dgm:pt>
    <dgm:pt modelId="{16CED062-3EF6-44D0-9284-CC6781CEF0F7}" type="pres">
      <dgm:prSet presAssocID="{3BEA4208-7C53-447F-BE30-B139431972D4}" presName="arrow" presStyleLbl="node1" presStyleIdx="4" presStyleCnt="5" custLinFactNeighborY="-2009"/>
      <dgm:spPr/>
    </dgm:pt>
    <dgm:pt modelId="{98317F43-3DD5-42BE-9D4A-BBD3E7660A98}" type="pres">
      <dgm:prSet presAssocID="{3BEA4208-7C53-447F-BE30-B139431972D4}" presName="descendantArrow" presStyleCnt="0"/>
      <dgm:spPr/>
    </dgm:pt>
    <dgm:pt modelId="{13C74DA3-270C-414C-A422-8EB9746A9D7E}" type="pres">
      <dgm:prSet presAssocID="{7B83DFA3-BFE3-43AC-A6CD-EFE553A1963A}" presName="childTextArrow" presStyleLbl="fgAccFollowNode1" presStyleIdx="0" presStyleCnt="3" custScaleY="130867" custLinFactNeighborY="24684">
        <dgm:presLayoutVars>
          <dgm:bulletEnabled val="1"/>
        </dgm:presLayoutVars>
      </dgm:prSet>
      <dgm:spPr/>
    </dgm:pt>
    <dgm:pt modelId="{BBC16A7E-114E-4D0E-9CC1-18D1ADDECA8A}" type="pres">
      <dgm:prSet presAssocID="{8455CE87-9CA7-4E03-A2D2-BDD0EA7B1398}" presName="childTextArrow" presStyleLbl="fgAccFollowNode1" presStyleIdx="1" presStyleCnt="3" custScaleY="130867" custLinFactNeighborY="24684">
        <dgm:presLayoutVars>
          <dgm:bulletEnabled val="1"/>
        </dgm:presLayoutVars>
      </dgm:prSet>
      <dgm:spPr/>
    </dgm:pt>
    <dgm:pt modelId="{D06C1F45-E923-4EF8-BFA7-EC5C19CC83C7}" type="pres">
      <dgm:prSet presAssocID="{CE955166-59F4-452F-AB8D-63F68487E93F}" presName="childTextArrow" presStyleLbl="fgAccFollowNode1" presStyleIdx="2" presStyleCnt="3" custScaleY="130867" custLinFactNeighborY="24684">
        <dgm:presLayoutVars>
          <dgm:bulletEnabled val="1"/>
        </dgm:presLayoutVars>
      </dgm:prSet>
      <dgm:spPr/>
    </dgm:pt>
  </dgm:ptLst>
  <dgm:cxnLst>
    <dgm:cxn modelId="{2A623925-7D24-457C-B93F-D2050E9D3F31}" srcId="{3BEA4208-7C53-447F-BE30-B139431972D4}" destId="{8455CE87-9CA7-4E03-A2D2-BDD0EA7B1398}" srcOrd="1" destOrd="0" parTransId="{F640C9BB-71A8-4738-8588-D97E148085FD}" sibTransId="{E10DF0EA-3069-4230-BE4B-92455904002F}"/>
    <dgm:cxn modelId="{1CFDA128-3611-45DA-8EAD-3071295E4A8B}" type="presOf" srcId="{816DEA96-AF62-46F1-86FF-82C2522C00B1}" destId="{05002FC4-C5FB-4BB9-9124-245573EE3FB0}" srcOrd="0" destOrd="0" presId="urn:microsoft.com/office/officeart/2005/8/layout/process4"/>
    <dgm:cxn modelId="{057A4531-AAAA-485F-9FFF-A04897695AC5}" type="presOf" srcId="{2F3434B2-2CD3-4DFC-91B9-0D3DAF6C51C8}" destId="{371DFCCE-0C48-481D-B0AB-36FC44F8DFA9}" srcOrd="0" destOrd="0" presId="urn:microsoft.com/office/officeart/2005/8/layout/process4"/>
    <dgm:cxn modelId="{0CAF1C43-8C8C-4765-A222-4B6AFC732BFB}" type="presOf" srcId="{8455CE87-9CA7-4E03-A2D2-BDD0EA7B1398}" destId="{BBC16A7E-114E-4D0E-9CC1-18D1ADDECA8A}" srcOrd="0" destOrd="0" presId="urn:microsoft.com/office/officeart/2005/8/layout/process4"/>
    <dgm:cxn modelId="{43951466-9CC3-4E6F-A233-B3B16FD2414A}" srcId="{1F1B6EEE-57DA-4EC8-AC53-6A5B39434798}" destId="{12807EC6-2420-422F-93DD-CB63BB4A845F}" srcOrd="3" destOrd="0" parTransId="{C5E8E391-8B39-4A96-9E6A-7FEB351BC93C}" sibTransId="{2A0B822F-64E6-4795-909F-2E40114C65E4}"/>
    <dgm:cxn modelId="{25C0064C-6ACB-49F5-8E23-F56B2C6DCE2B}" type="presOf" srcId="{7B83DFA3-BFE3-43AC-A6CD-EFE553A1963A}" destId="{13C74DA3-270C-414C-A422-8EB9746A9D7E}" srcOrd="0" destOrd="0" presId="urn:microsoft.com/office/officeart/2005/8/layout/process4"/>
    <dgm:cxn modelId="{722C194C-2B85-4F67-9E96-2712B52D8108}" type="presOf" srcId="{7D711D52-8C87-428D-B835-322FEE7C66A9}" destId="{4F42ACCA-E9C8-4FC4-A01C-5EBC4C679716}" srcOrd="0" destOrd="0" presId="urn:microsoft.com/office/officeart/2005/8/layout/process4"/>
    <dgm:cxn modelId="{4B032F6D-536F-4463-88B4-E0A4E1DE0FD6}" type="presOf" srcId="{12807EC6-2420-422F-93DD-CB63BB4A845F}" destId="{FD08F03B-D726-4126-A5D0-D0349E974440}" srcOrd="0" destOrd="0" presId="urn:microsoft.com/office/officeart/2005/8/layout/process4"/>
    <dgm:cxn modelId="{24EAA452-48DE-4D8F-BB69-71C5376922C2}" srcId="{1F1B6EEE-57DA-4EC8-AC53-6A5B39434798}" destId="{3BEA4208-7C53-447F-BE30-B139431972D4}" srcOrd="0" destOrd="0" parTransId="{5ECFF04C-2603-42FA-BF78-60AE35798561}" sibTransId="{E19C9FC9-7CE3-498C-9803-05E5BD82BA61}"/>
    <dgm:cxn modelId="{A8C3F385-F6EB-4677-A219-362927AEFCA4}" srcId="{3BEA4208-7C53-447F-BE30-B139431972D4}" destId="{7B83DFA3-BFE3-43AC-A6CD-EFE553A1963A}" srcOrd="0" destOrd="0" parTransId="{5E1E72C0-0264-4CDC-AED7-1D01A0957804}" sibTransId="{DD0066DB-D951-4DD1-BBDA-FED585D4C672}"/>
    <dgm:cxn modelId="{B371D48C-75C3-42F9-B461-16F392949219}" type="presOf" srcId="{3BEA4208-7C53-447F-BE30-B139431972D4}" destId="{16CED062-3EF6-44D0-9284-CC6781CEF0F7}" srcOrd="1" destOrd="0" presId="urn:microsoft.com/office/officeart/2005/8/layout/process4"/>
    <dgm:cxn modelId="{062CA995-F23A-4FB3-885A-B9AF9C0C9D45}" srcId="{3BEA4208-7C53-447F-BE30-B139431972D4}" destId="{CE955166-59F4-452F-AB8D-63F68487E93F}" srcOrd="2" destOrd="0" parTransId="{2EA8D896-CA67-4CB7-A45A-7A88902B0ECD}" sibTransId="{5E35B2F3-877F-4073-8B86-1941ECE35E0D}"/>
    <dgm:cxn modelId="{7EF849A1-68C5-47DC-9CDF-CC123BC65E08}" srcId="{1F1B6EEE-57DA-4EC8-AC53-6A5B39434798}" destId="{816DEA96-AF62-46F1-86FF-82C2522C00B1}" srcOrd="4" destOrd="0" parTransId="{6AF6763B-7A0D-4C04-93E1-F10C9A4B7576}" sibTransId="{7C81A2B6-F41C-4062-8AB7-01277610A1D7}"/>
    <dgm:cxn modelId="{376B46D3-FE3B-4952-BAAC-AEE24C376EAE}" srcId="{1F1B6EEE-57DA-4EC8-AC53-6A5B39434798}" destId="{2F3434B2-2CD3-4DFC-91B9-0D3DAF6C51C8}" srcOrd="1" destOrd="0" parTransId="{FF4D68D2-8B23-4AD1-A7F2-E01F254C571F}" sibTransId="{80335FD8-515C-4D70-B8AF-735EB4159307}"/>
    <dgm:cxn modelId="{5F23ADDE-F967-4133-A623-87F8FF28C216}" type="presOf" srcId="{CE955166-59F4-452F-AB8D-63F68487E93F}" destId="{D06C1F45-E923-4EF8-BFA7-EC5C19CC83C7}" srcOrd="0" destOrd="0" presId="urn:microsoft.com/office/officeart/2005/8/layout/process4"/>
    <dgm:cxn modelId="{D6A733E6-F74D-45CC-ACD4-727F8A0D4D9C}" srcId="{1F1B6EEE-57DA-4EC8-AC53-6A5B39434798}" destId="{7D711D52-8C87-428D-B835-322FEE7C66A9}" srcOrd="2" destOrd="0" parTransId="{EED2A975-4140-4BC2-BEE6-FE93BE9C4C49}" sibTransId="{7B7AA927-F381-4591-97D7-E46A82F57868}"/>
    <dgm:cxn modelId="{BC560DE8-48AE-47E6-8C1B-21951BC3E92D}" type="presOf" srcId="{1F1B6EEE-57DA-4EC8-AC53-6A5B39434798}" destId="{BA1D5543-BF0D-45D6-A70B-1F138D3674F1}" srcOrd="0" destOrd="0" presId="urn:microsoft.com/office/officeart/2005/8/layout/process4"/>
    <dgm:cxn modelId="{994BBCF2-2359-4B7F-8F65-E8D772286CEF}" type="presOf" srcId="{3BEA4208-7C53-447F-BE30-B139431972D4}" destId="{6FE5523C-5048-44C1-98EB-40EDCEDEDB50}" srcOrd="0" destOrd="0" presId="urn:microsoft.com/office/officeart/2005/8/layout/process4"/>
    <dgm:cxn modelId="{0F6ECBE4-2B80-4E06-BBBF-655C3DF3A968}" type="presParOf" srcId="{BA1D5543-BF0D-45D6-A70B-1F138D3674F1}" destId="{874AEA48-3157-4A32-8ECA-7977FD8C9973}" srcOrd="0" destOrd="0" presId="urn:microsoft.com/office/officeart/2005/8/layout/process4"/>
    <dgm:cxn modelId="{6280CF5E-4F56-4A42-848C-E1DE7BBF0146}" type="presParOf" srcId="{874AEA48-3157-4A32-8ECA-7977FD8C9973}" destId="{05002FC4-C5FB-4BB9-9124-245573EE3FB0}" srcOrd="0" destOrd="0" presId="urn:microsoft.com/office/officeart/2005/8/layout/process4"/>
    <dgm:cxn modelId="{2925637E-6EC6-4A5D-8DEB-50E679EBCBA1}" type="presParOf" srcId="{BA1D5543-BF0D-45D6-A70B-1F138D3674F1}" destId="{6A24B91D-F111-4A8A-B99E-4FF02C66D273}" srcOrd="1" destOrd="0" presId="urn:microsoft.com/office/officeart/2005/8/layout/process4"/>
    <dgm:cxn modelId="{738930C2-4525-42D6-8C90-E5FE8FD3E309}" type="presParOf" srcId="{BA1D5543-BF0D-45D6-A70B-1F138D3674F1}" destId="{07AC5744-360D-4D6A-94DA-197E346454ED}" srcOrd="2" destOrd="0" presId="urn:microsoft.com/office/officeart/2005/8/layout/process4"/>
    <dgm:cxn modelId="{E53C9B2F-47C3-4C05-9ED0-68F899898C56}" type="presParOf" srcId="{07AC5744-360D-4D6A-94DA-197E346454ED}" destId="{FD08F03B-D726-4126-A5D0-D0349E974440}" srcOrd="0" destOrd="0" presId="urn:microsoft.com/office/officeart/2005/8/layout/process4"/>
    <dgm:cxn modelId="{5CB4D5F0-2485-49A7-9FA0-200D4337DBDB}" type="presParOf" srcId="{BA1D5543-BF0D-45D6-A70B-1F138D3674F1}" destId="{7B5810B3-41EC-4ED9-B5F7-B87408414884}" srcOrd="3" destOrd="0" presId="urn:microsoft.com/office/officeart/2005/8/layout/process4"/>
    <dgm:cxn modelId="{C14019FF-3359-4BA1-A9E2-0AF77F152563}" type="presParOf" srcId="{BA1D5543-BF0D-45D6-A70B-1F138D3674F1}" destId="{4A9F0798-FECC-4C31-88F9-5CACBE6E796F}" srcOrd="4" destOrd="0" presId="urn:microsoft.com/office/officeart/2005/8/layout/process4"/>
    <dgm:cxn modelId="{5259C86A-E3C5-4353-BE24-42AA6E3D80D5}" type="presParOf" srcId="{4A9F0798-FECC-4C31-88F9-5CACBE6E796F}" destId="{4F42ACCA-E9C8-4FC4-A01C-5EBC4C679716}" srcOrd="0" destOrd="0" presId="urn:microsoft.com/office/officeart/2005/8/layout/process4"/>
    <dgm:cxn modelId="{07C5B930-B619-4580-BB3F-C731AD987179}" type="presParOf" srcId="{BA1D5543-BF0D-45D6-A70B-1F138D3674F1}" destId="{0D757F6B-2185-4EFC-B70A-51B019A7D574}" srcOrd="5" destOrd="0" presId="urn:microsoft.com/office/officeart/2005/8/layout/process4"/>
    <dgm:cxn modelId="{7B037CE0-D66A-43ED-99AE-680DDDEE7FC5}" type="presParOf" srcId="{BA1D5543-BF0D-45D6-A70B-1F138D3674F1}" destId="{27B6F915-CFDC-4321-93CB-7E3C7F1AF0C3}" srcOrd="6" destOrd="0" presId="urn:microsoft.com/office/officeart/2005/8/layout/process4"/>
    <dgm:cxn modelId="{4E648A12-29BE-4A87-BA6F-586B0DE012E2}" type="presParOf" srcId="{27B6F915-CFDC-4321-93CB-7E3C7F1AF0C3}" destId="{371DFCCE-0C48-481D-B0AB-36FC44F8DFA9}" srcOrd="0" destOrd="0" presId="urn:microsoft.com/office/officeart/2005/8/layout/process4"/>
    <dgm:cxn modelId="{EEA124C1-C1FE-428C-B4B7-933ADF96AAB2}" type="presParOf" srcId="{BA1D5543-BF0D-45D6-A70B-1F138D3674F1}" destId="{D3D2DC4C-039A-4F21-87BC-8B5C52E2FED0}" srcOrd="7" destOrd="0" presId="urn:microsoft.com/office/officeart/2005/8/layout/process4"/>
    <dgm:cxn modelId="{15FFC3EC-0D05-48D5-88F6-463F1F186969}" type="presParOf" srcId="{BA1D5543-BF0D-45D6-A70B-1F138D3674F1}" destId="{779CE85C-7B85-45CF-8C4B-4E3FFE102549}" srcOrd="8" destOrd="0" presId="urn:microsoft.com/office/officeart/2005/8/layout/process4"/>
    <dgm:cxn modelId="{3D308B69-8918-4B61-A54B-F6BD22718D0A}" type="presParOf" srcId="{779CE85C-7B85-45CF-8C4B-4E3FFE102549}" destId="{6FE5523C-5048-44C1-98EB-40EDCEDEDB50}" srcOrd="0" destOrd="0" presId="urn:microsoft.com/office/officeart/2005/8/layout/process4"/>
    <dgm:cxn modelId="{2898AA91-E42D-4256-BACB-34515ACA83CC}" type="presParOf" srcId="{779CE85C-7B85-45CF-8C4B-4E3FFE102549}" destId="{16CED062-3EF6-44D0-9284-CC6781CEF0F7}" srcOrd="1" destOrd="0" presId="urn:microsoft.com/office/officeart/2005/8/layout/process4"/>
    <dgm:cxn modelId="{A432BF1D-E354-4806-ADFF-6940A221DA7B}" type="presParOf" srcId="{779CE85C-7B85-45CF-8C4B-4E3FFE102549}" destId="{98317F43-3DD5-42BE-9D4A-BBD3E7660A98}" srcOrd="2" destOrd="0" presId="urn:microsoft.com/office/officeart/2005/8/layout/process4"/>
    <dgm:cxn modelId="{850933B7-19D9-4258-9349-9E80D83FCBD4}" type="presParOf" srcId="{98317F43-3DD5-42BE-9D4A-BBD3E7660A98}" destId="{13C74DA3-270C-414C-A422-8EB9746A9D7E}" srcOrd="0" destOrd="0" presId="urn:microsoft.com/office/officeart/2005/8/layout/process4"/>
    <dgm:cxn modelId="{4F66FA31-14F8-471A-A4A2-0E3C12FA60FD}" type="presParOf" srcId="{98317F43-3DD5-42BE-9D4A-BBD3E7660A98}" destId="{BBC16A7E-114E-4D0E-9CC1-18D1ADDECA8A}" srcOrd="1" destOrd="0" presId="urn:microsoft.com/office/officeart/2005/8/layout/process4"/>
    <dgm:cxn modelId="{3E17DD91-1153-4BB6-B9B7-51477A5E7013}" type="presParOf" srcId="{98317F43-3DD5-42BE-9D4A-BBD3E7660A98}" destId="{D06C1F45-E923-4EF8-BFA7-EC5C19CC83C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EF5FC-9AF3-4193-8C61-55FB94A08D31}">
      <dsp:nvSpPr>
        <dsp:cNvPr id="0" name=""/>
        <dsp:cNvSpPr/>
      </dsp:nvSpPr>
      <dsp:spPr>
        <a:xfrm rot="5400000">
          <a:off x="3871880" y="-1177914"/>
          <a:ext cx="1236376" cy="42259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Cópia PDF do </a:t>
          </a:r>
          <a:r>
            <a:rPr lang="pt-BR" sz="900" u="sng" kern="1200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endParaRPr lang="pt-BR" sz="9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Conteúdo programático do evento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Declaração de Inexistência de Conflito de Interesse (Viagem Internacional)</a:t>
          </a:r>
          <a:endParaRPr lang="pt-BR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900" kern="1200" dirty="0">
              <a:latin typeface="Arial" panose="020B0604020202020204" pitchFamily="34" charset="0"/>
              <a:cs typeface="Arial" panose="020B0604020202020204" pitchFamily="34" charset="0"/>
            </a:rPr>
            <a:t>Proposta de Concessão de Diárias e Passagens Internacional – PCDP (Viagem Internacional)</a:t>
          </a:r>
          <a:endParaRPr lang="pt-BR" sz="9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377096" y="377225"/>
        <a:ext cx="4165591" cy="1115666"/>
      </dsp:txXfrm>
    </dsp:sp>
    <dsp:sp modelId="{5B9F592C-3D0C-4B97-A748-1E75D57A1CC9}">
      <dsp:nvSpPr>
        <dsp:cNvPr id="0" name=""/>
        <dsp:cNvSpPr/>
      </dsp:nvSpPr>
      <dsp:spPr>
        <a:xfrm>
          <a:off x="0" y="372900"/>
          <a:ext cx="2377095" cy="1164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b="1" i="0" kern="1200" dirty="0">
              <a:latin typeface="Arial" panose="020B0604020202020204" pitchFamily="34" charset="0"/>
              <a:cs typeface="Arial" panose="020B0604020202020204" pitchFamily="34" charset="0"/>
            </a:rPr>
            <a:t>Cursos, Congressos, Seminários, Workshops e demais eventos de curta ou média duração (até 360 horas-aula)</a:t>
          </a:r>
        </a:p>
      </dsp:txBody>
      <dsp:txXfrm>
        <a:off x="56824" y="429724"/>
        <a:ext cx="2263447" cy="10504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22558-9EDF-46C2-8DC5-F9EBDCCB6F5E}">
      <dsp:nvSpPr>
        <dsp:cNvPr id="0" name=""/>
        <dsp:cNvSpPr/>
      </dsp:nvSpPr>
      <dsp:spPr>
        <a:xfrm>
          <a:off x="0" y="1061390"/>
          <a:ext cx="6603043" cy="299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Anexar os seguintes documentos no processo:</a:t>
          </a:r>
        </a:p>
      </dsp:txBody>
      <dsp:txXfrm>
        <a:off x="0" y="1061390"/>
        <a:ext cx="6603043" cy="299591"/>
      </dsp:txXfrm>
    </dsp:sp>
    <dsp:sp modelId="{2C53566D-2F86-4239-B8C6-FCC52C9E118A}">
      <dsp:nvSpPr>
        <dsp:cNvPr id="0" name=""/>
        <dsp:cNvSpPr/>
      </dsp:nvSpPr>
      <dsp:spPr>
        <a:xfrm rot="10800000">
          <a:off x="0" y="707632"/>
          <a:ext cx="6603043" cy="3572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Preencher o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Formulário Eletrônico de Participação em Evento de Capacitação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(clique aqui para acessar)</a:t>
          </a:r>
          <a:endParaRPr lang="pt-BR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707632"/>
        <a:ext cx="6603043" cy="232125"/>
      </dsp:txXfrm>
    </dsp:sp>
    <dsp:sp modelId="{F8423613-CEE3-4927-9519-004084B49A64}">
      <dsp:nvSpPr>
        <dsp:cNvPr id="0" name=""/>
        <dsp:cNvSpPr/>
      </dsp:nvSpPr>
      <dsp:spPr>
        <a:xfrm rot="10800000">
          <a:off x="0" y="353874"/>
          <a:ext cx="6603043" cy="3572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Instruir processo no Sistema Eletrônico de Informação - SEI</a:t>
          </a:r>
          <a:endParaRPr lang="pt-BR" sz="1000" kern="1200" dirty="0"/>
        </a:p>
      </dsp:txBody>
      <dsp:txXfrm rot="10800000">
        <a:off x="0" y="353874"/>
        <a:ext cx="6603043" cy="232125"/>
      </dsp:txXfrm>
    </dsp:sp>
    <dsp:sp modelId="{3C726A98-8F7D-4E3B-9C47-AB514517FCC2}">
      <dsp:nvSpPr>
        <dsp:cNvPr id="0" name=""/>
        <dsp:cNvSpPr/>
      </dsp:nvSpPr>
      <dsp:spPr>
        <a:xfrm rot="10800000">
          <a:off x="0" y="0"/>
          <a:ext cx="6603043" cy="3572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Evento EXTERNO (aluno/participante)</a:t>
          </a:r>
        </a:p>
      </dsp:txBody>
      <dsp:txXfrm rot="10800000">
        <a:off x="0" y="0"/>
        <a:ext cx="6603043" cy="232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02FC4-C5FB-4BB9-9124-245573EE3FB0}">
      <dsp:nvSpPr>
        <dsp:cNvPr id="0" name=""/>
        <dsp:cNvSpPr/>
      </dsp:nvSpPr>
      <dsp:spPr>
        <a:xfrm>
          <a:off x="0" y="2483221"/>
          <a:ext cx="6603044" cy="3392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. Reencaminhar o processo para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</a:p>
      </dsp:txBody>
      <dsp:txXfrm>
        <a:off x="0" y="2483221"/>
        <a:ext cx="6603044" cy="339280"/>
      </dsp:txXfrm>
    </dsp:sp>
    <dsp:sp modelId="{FD08F03B-D726-4126-A5D0-D0349E974440}">
      <dsp:nvSpPr>
        <dsp:cNvPr id="0" name=""/>
        <dsp:cNvSpPr/>
      </dsp:nvSpPr>
      <dsp:spPr>
        <a:xfrm rot="10800000">
          <a:off x="0" y="1987423"/>
          <a:ext cx="6603044" cy="5088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7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. Após a realização do evento, anexar a documentação exigida no Parecer Técnico ou Despacho emitido pela Enagro em </a:t>
          </a:r>
          <a:r>
            <a:rPr lang="pt-BR" sz="1000" b="1" u="none" kern="1200" dirty="0">
              <a:latin typeface="Arial" panose="020B0604020202020204" pitchFamily="34" charset="0"/>
              <a:cs typeface="Arial" panose="020B0604020202020204" pitchFamily="34" charset="0"/>
            </a:rPr>
            <a:t>até 15 dias</a:t>
          </a:r>
          <a:endParaRPr lang="pt-BR" sz="100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987423"/>
        <a:ext cx="6603044" cy="330621"/>
      </dsp:txXfrm>
    </dsp:sp>
    <dsp:sp modelId="{4F42ACCA-E9C8-4FC4-A01C-5EBC4C679716}">
      <dsp:nvSpPr>
        <dsp:cNvPr id="0" name=""/>
        <dsp:cNvSpPr/>
      </dsp:nvSpPr>
      <dsp:spPr>
        <a:xfrm rot="10800000">
          <a:off x="0" y="1672252"/>
          <a:ext cx="6603044" cy="3282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u="none" kern="1200" dirty="0">
              <a:latin typeface="Arial" panose="020B0604020202020204" pitchFamily="34" charset="0"/>
              <a:cs typeface="Arial" panose="020B0604020202020204" pitchFamily="34" charset="0"/>
            </a:rPr>
            <a:t>6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. Realizar a capacitação, se autorizado</a:t>
          </a:r>
        </a:p>
      </dsp:txBody>
      <dsp:txXfrm rot="10800000">
        <a:off x="0" y="1672252"/>
        <a:ext cx="6603044" cy="213255"/>
      </dsp:txXfrm>
    </dsp:sp>
    <dsp:sp modelId="{371DFCCE-0C48-481D-B0AB-36FC44F8DFA9}">
      <dsp:nvSpPr>
        <dsp:cNvPr id="0" name=""/>
        <dsp:cNvSpPr/>
      </dsp:nvSpPr>
      <dsp:spPr>
        <a:xfrm rot="10800000">
          <a:off x="0" y="1324295"/>
          <a:ext cx="6603044" cy="360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5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. Encaminhar o processo para 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ENAGRO-SE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em </a:t>
          </a:r>
          <a:r>
            <a:rPr lang="pt-BR" sz="1000" b="1" u="none" kern="1200" dirty="0">
              <a:latin typeface="Arial" panose="020B0604020202020204" pitchFamily="34" charset="0"/>
              <a:cs typeface="Arial" panose="020B0604020202020204" pitchFamily="34" charset="0"/>
            </a:rPr>
            <a:t>até 30 dias 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antes da realização do evento</a:t>
          </a:r>
        </a:p>
      </dsp:txBody>
      <dsp:txXfrm rot="10800000">
        <a:off x="0" y="1324295"/>
        <a:ext cx="6603044" cy="234558"/>
      </dsp:txXfrm>
    </dsp:sp>
    <dsp:sp modelId="{16CED062-3EF6-44D0-9284-CC6781CEF0F7}">
      <dsp:nvSpPr>
        <dsp:cNvPr id="0" name=""/>
        <dsp:cNvSpPr/>
      </dsp:nvSpPr>
      <dsp:spPr>
        <a:xfrm rot="10800000">
          <a:off x="0" y="0"/>
          <a:ext cx="6603044" cy="133599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latin typeface="Arial" panose="020B0604020202020204" pitchFamily="34" charset="0"/>
              <a:cs typeface="Arial" panose="020B0604020202020204" pitchFamily="34" charset="0"/>
            </a:rPr>
            <a:t>4</a:t>
          </a:r>
          <a:r>
            <a:rPr lang="pt-BR" sz="1000" b="1" kern="1200" dirty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pt-BR" sz="1000" b="0" kern="1200" dirty="0">
              <a:latin typeface="Arial" panose="020B0604020202020204" pitchFamily="34" charset="0"/>
              <a:cs typeface="Arial" panose="020B0604020202020204" pitchFamily="34" charset="0"/>
            </a:rPr>
            <a:t>Inserir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o documento – SEI “</a:t>
          </a:r>
          <a:r>
            <a:rPr lang="pt-BR" sz="1000" u="sng" kern="1200" dirty="0">
              <a:latin typeface="Arial" panose="020B0604020202020204" pitchFamily="34" charset="0"/>
              <a:cs typeface="Arial" panose="020B0604020202020204" pitchFamily="34" charset="0"/>
            </a:rPr>
            <a:t>Autorizações para Participação em Evento de Capacitação”</a:t>
          </a:r>
          <a:r>
            <a:rPr lang="pt-BR" sz="1000" u="none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1000" kern="1200" dirty="0">
              <a:latin typeface="Arial" panose="020B0604020202020204" pitchFamily="34" charset="0"/>
              <a:cs typeface="Arial" panose="020B0604020202020204" pitchFamily="34" charset="0"/>
            </a:rPr>
            <a:t>e colher as assinaturas necessárias</a:t>
          </a:r>
        </a:p>
      </dsp:txBody>
      <dsp:txXfrm rot="-10800000">
        <a:off x="0" y="0"/>
        <a:ext cx="6603044" cy="468935"/>
      </dsp:txXfrm>
    </dsp:sp>
    <dsp:sp modelId="{13C74DA3-270C-414C-A422-8EB9746A9D7E}">
      <dsp:nvSpPr>
        <dsp:cNvPr id="0" name=""/>
        <dsp:cNvSpPr/>
      </dsp:nvSpPr>
      <dsp:spPr>
        <a:xfrm>
          <a:off x="3224" y="507215"/>
          <a:ext cx="2198865" cy="522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do servidor</a:t>
          </a:r>
        </a:p>
      </dsp:txBody>
      <dsp:txXfrm>
        <a:off x="3224" y="507215"/>
        <a:ext cx="2198865" cy="522765"/>
      </dsp:txXfrm>
    </dsp:sp>
    <dsp:sp modelId="{BBC16A7E-114E-4D0E-9CC1-18D1ADDECA8A}">
      <dsp:nvSpPr>
        <dsp:cNvPr id="0" name=""/>
        <dsp:cNvSpPr/>
      </dsp:nvSpPr>
      <dsp:spPr>
        <a:xfrm>
          <a:off x="2202089" y="507215"/>
          <a:ext cx="2198865" cy="522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da chefia imediata (obrigatória)</a:t>
          </a:r>
        </a:p>
      </dsp:txBody>
      <dsp:txXfrm>
        <a:off x="2202089" y="507215"/>
        <a:ext cx="2198865" cy="522765"/>
      </dsp:txXfrm>
    </dsp:sp>
    <dsp:sp modelId="{D06C1F45-E923-4EF8-BFA7-EC5C19CC83C7}">
      <dsp:nvSpPr>
        <dsp:cNvPr id="0" name=""/>
        <dsp:cNvSpPr/>
      </dsp:nvSpPr>
      <dsp:spPr>
        <a:xfrm>
          <a:off x="4400954" y="507215"/>
          <a:ext cx="2198865" cy="52276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96" tIns="10160" rIns="56896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800" kern="1200" dirty="0">
              <a:latin typeface="Arial" panose="020B0604020202020204" pitchFamily="34" charset="0"/>
              <a:cs typeface="Arial" panose="020B0604020202020204" pitchFamily="34" charset="0"/>
            </a:rPr>
            <a:t>Assinatura do gestor máximo da Unidade Administrativa (Secretaria)</a:t>
          </a:r>
        </a:p>
      </dsp:txBody>
      <dsp:txXfrm>
        <a:off x="4400954" y="507215"/>
        <a:ext cx="2198865" cy="522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B649E-7AE3-4985-94F2-8552AE833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1EFAC2-F9A9-446D-8B4F-F03027E6C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1D3AFF-F597-4953-B475-00768B4B9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A23D64-274D-450D-AF7A-41FC399D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68193E-E6F0-415E-93F3-A9977C556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289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8215B-A93B-4BAE-AA17-C7D640FFD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6EAAD2-6E7D-4998-A192-6360233C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AB9E91-2123-4670-B32D-88E021699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809846-F430-4E71-82EE-92E1B47D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0F2749-2544-4F61-A8E3-4B201987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6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3017F2-3228-4B87-B787-307B7EA0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FE2B86-8E20-415B-B9C4-47C49C0D3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B2D96B-EA69-494E-8253-0D7A8E55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C41039-6C1E-4D37-A20C-8657BEB5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E5D96B-C4FC-422E-99D5-F4E47631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8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A4C23-6D70-4A47-B10B-9AFE912F6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CC9895-F982-4412-B47E-D683EA296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D4C5BF-E96F-4204-982A-E4A3B9EA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E446F8-202F-486C-A3DB-9AC9F106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DF0669-42FA-4A50-BB19-C9623E0C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3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35EF6-FEA7-4875-8688-9AD2D6BE2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640898-1958-4F36-B255-8438838ED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F12E5-3115-405B-9EB3-2A6748EB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1EB401-FB4B-415A-900D-4EA29640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A5F1B-FDD8-4C73-9F96-D347F214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1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60B62-0EF5-4B46-BD3C-6B518E9C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0C6963-DD3A-484C-ABCC-DB5F59D4C6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067879-8BC4-4EC5-89CF-0584C999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2E4059-6E65-4B3B-8343-F3E4182D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7A7DF4-88CB-4F90-A5CC-61A220B6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42F846-187B-48B4-84E6-812E2AAE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86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8D7F0-38C5-4674-B59B-DCCFF3EA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3CCA51-D557-459B-A32F-CAB520C0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4F51E0-2996-4918-BB6C-FBEAF4A53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53FA7D9-FCC3-4900-9C7E-7DE7E0E17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E74173A-860A-4FA1-93A6-0E38A2EF7A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70F9E1-B749-41A4-AEA5-69EC8163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7537EA-1942-4548-BCFD-1E1693CB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7CBA6FF-CFC9-4940-8D7F-14321E16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75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5164F-36C1-4C8E-9808-08A35AFD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52CD68-6DAC-4A0B-A5C1-66A7F880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E320CA4-630F-46F2-BE76-D6A1BC09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1785F-6F9A-44A9-B757-077617E7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9FFE8A8-2B98-4856-B99F-6C12943B4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61E6F48-9B31-4DF4-BE12-63E43944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53C112-0984-4953-8089-A4750342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67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EF0D8-B9DC-42C0-A7A6-B8C1D1004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A475F6-81F1-4CCC-BCE3-A64BEA90E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903F71-6F9C-479A-B53C-DD73655E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1DD627-77E8-4C47-96D1-B89EC02A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8E0A97-B2DD-48DA-ADEF-C52D5B8AB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0970B9-0E80-4C6D-86FA-E07D4CC07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1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2ECB04-3756-4BFB-B0D3-19CE70EA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0F0F467-988D-4849-8867-B669F4FF6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14D21A-4F83-4F4C-97C1-52249C312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DBFC63-17E5-4E25-941C-5E52F99D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382C3F-F118-481B-ADDB-4A6D0ADC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0586C2-A625-4E6C-B5DB-BD1E82C3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53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1CE612C-9282-4519-BB65-21446876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99F9D0-A266-4130-AFB6-F97E9C85B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5A3590-6C6B-4E4D-B904-5300E09C0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B695-6FE9-4B9C-94CA-012A33C7ABC7}" type="datetimeFigureOut">
              <a:rPr lang="pt-BR" smtClean="0"/>
              <a:t>03/04/2019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D93B9C-4BCE-4179-B079-82A219492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83B6F0-F859-46EF-B054-65864FB78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1EC9-6B2E-48E9-AB0E-B2CF957C4B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58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BCD52FC6-1BE8-43E3-8BE0-F987478560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652110"/>
              </p:ext>
            </p:extLst>
          </p:nvPr>
        </p:nvGraphicFramePr>
        <p:xfrm>
          <a:off x="3395980" y="1274164"/>
          <a:ext cx="6603042" cy="2198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B51DC3E-E6D6-44A2-8579-E74F811479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7172562"/>
              </p:ext>
            </p:extLst>
          </p:nvPr>
        </p:nvGraphicFramePr>
        <p:xfrm>
          <a:off x="3395979" y="27017"/>
          <a:ext cx="6603043" cy="136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C4170246-ADA5-4789-867F-2A2035830F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6760376"/>
              </p:ext>
            </p:extLst>
          </p:nvPr>
        </p:nvGraphicFramePr>
        <p:xfrm>
          <a:off x="3395978" y="3472767"/>
          <a:ext cx="6603044" cy="2823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045813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</TotalTime>
  <Words>201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Wanessa Araruna de Medeiros</dc:creator>
  <cp:lastModifiedBy>Marcio Luiz Cabral Alexandre de Morais</cp:lastModifiedBy>
  <cp:revision>68</cp:revision>
  <dcterms:created xsi:type="dcterms:W3CDTF">2018-04-11T18:15:15Z</dcterms:created>
  <dcterms:modified xsi:type="dcterms:W3CDTF">2019-04-03T17:10:56Z</dcterms:modified>
</cp:coreProperties>
</file>